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4"/>
  </p:notesMasterIdLst>
  <p:sldIdLst>
    <p:sldId id="311" r:id="rId4"/>
    <p:sldId id="323" r:id="rId5"/>
    <p:sldId id="257" r:id="rId6"/>
    <p:sldId id="258" r:id="rId7"/>
    <p:sldId id="269" r:id="rId8"/>
    <p:sldId id="259" r:id="rId9"/>
    <p:sldId id="260" r:id="rId10"/>
    <p:sldId id="283" r:id="rId11"/>
    <p:sldId id="303" r:id="rId12"/>
    <p:sldId id="286" r:id="rId13"/>
    <p:sldId id="304" r:id="rId14"/>
    <p:sldId id="261" r:id="rId15"/>
    <p:sldId id="262" r:id="rId16"/>
    <p:sldId id="324" r:id="rId17"/>
    <p:sldId id="264" r:id="rId18"/>
    <p:sldId id="265" r:id="rId19"/>
    <p:sldId id="271" r:id="rId20"/>
    <p:sldId id="266" r:id="rId21"/>
    <p:sldId id="300" r:id="rId22"/>
    <p:sldId id="272" r:id="rId23"/>
    <p:sldId id="273" r:id="rId24"/>
    <p:sldId id="275" r:id="rId25"/>
    <p:sldId id="291" r:id="rId26"/>
    <p:sldId id="298" r:id="rId27"/>
    <p:sldId id="293" r:id="rId28"/>
    <p:sldId id="296" r:id="rId29"/>
    <p:sldId id="297" r:id="rId30"/>
    <p:sldId id="302" r:id="rId31"/>
    <p:sldId id="294"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FFCA3-87FE-4465-8C68-E23CF077E209}" v="4" dt="2021-11-10T09:53:45.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25" autoAdjust="0"/>
  </p:normalViewPr>
  <p:slideViewPr>
    <p:cSldViewPr snapToGrid="0">
      <p:cViewPr varScale="1">
        <p:scale>
          <a:sx n="95" d="100"/>
          <a:sy n="95" d="100"/>
        </p:scale>
        <p:origin x="11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y" userId="28eb7356-61dc-48ef-8408-7c21dafef33f" providerId="ADAL" clId="{0C2FFCA3-87FE-4465-8C68-E23CF077E209}"/>
    <pc:docChg chg="undo custSel delSld modSld sldOrd">
      <pc:chgData name="Tilly" userId="28eb7356-61dc-48ef-8408-7c21dafef33f" providerId="ADAL" clId="{0C2FFCA3-87FE-4465-8C68-E23CF077E209}" dt="2021-11-10T10:42:31.289" v="1804" actId="20577"/>
      <pc:docMkLst>
        <pc:docMk/>
      </pc:docMkLst>
      <pc:sldChg chg="addSp delSp modSp del mod setBg modNotesTx">
        <pc:chgData name="Tilly" userId="28eb7356-61dc-48ef-8408-7c21dafef33f" providerId="ADAL" clId="{0C2FFCA3-87FE-4465-8C68-E23CF077E209}" dt="2021-11-10T10:15:38.769" v="422" actId="20577"/>
        <pc:sldMkLst>
          <pc:docMk/>
          <pc:sldMk cId="0" sldId="257"/>
        </pc:sldMkLst>
        <pc:spChg chg="mod">
          <ac:chgData name="Tilly" userId="28eb7356-61dc-48ef-8408-7c21dafef33f" providerId="ADAL" clId="{0C2FFCA3-87FE-4465-8C68-E23CF077E209}" dt="2021-11-10T09:56:12.714" v="259" actId="26606"/>
          <ac:spMkLst>
            <pc:docMk/>
            <pc:sldMk cId="0" sldId="257"/>
            <ac:spMk id="2" creationId="{00000000-0000-0000-0000-000000000000}"/>
          </ac:spMkLst>
        </pc:spChg>
        <pc:spChg chg="del">
          <ac:chgData name="Tilly" userId="28eb7356-61dc-48ef-8408-7c21dafef33f" providerId="ADAL" clId="{0C2FFCA3-87FE-4465-8C68-E23CF077E209}" dt="2021-11-10T09:56:12.714" v="259" actId="26606"/>
          <ac:spMkLst>
            <pc:docMk/>
            <pc:sldMk cId="0" sldId="257"/>
            <ac:spMk id="3" creationId="{00000000-0000-0000-0000-000000000000}"/>
          </ac:spMkLst>
        </pc:spChg>
        <pc:spChg chg="add">
          <ac:chgData name="Tilly" userId="28eb7356-61dc-48ef-8408-7c21dafef33f" providerId="ADAL" clId="{0C2FFCA3-87FE-4465-8C68-E23CF077E209}" dt="2021-11-10T09:56:12.714" v="259" actId="26606"/>
          <ac:spMkLst>
            <pc:docMk/>
            <pc:sldMk cId="0" sldId="257"/>
            <ac:spMk id="9" creationId="{8DF67618-B87B-4195-8E24-3B126F79FF55}"/>
          </ac:spMkLst>
        </pc:spChg>
        <pc:spChg chg="add">
          <ac:chgData name="Tilly" userId="28eb7356-61dc-48ef-8408-7c21dafef33f" providerId="ADAL" clId="{0C2FFCA3-87FE-4465-8C68-E23CF077E209}" dt="2021-11-10T09:56:12.714" v="259" actId="26606"/>
          <ac:spMkLst>
            <pc:docMk/>
            <pc:sldMk cId="0" sldId="257"/>
            <ac:spMk id="11" creationId="{64960379-9FF9-400A-A8A8-F5AB633FD3BF}"/>
          </ac:spMkLst>
        </pc:spChg>
        <pc:grpChg chg="add">
          <ac:chgData name="Tilly" userId="28eb7356-61dc-48ef-8408-7c21dafef33f" providerId="ADAL" clId="{0C2FFCA3-87FE-4465-8C68-E23CF077E209}" dt="2021-11-10T09:56:12.714" v="259" actId="26606"/>
          <ac:grpSpMkLst>
            <pc:docMk/>
            <pc:sldMk cId="0" sldId="257"/>
            <ac:grpSpMk id="13" creationId="{2C491629-AE25-486B-9B22-2CE4EE8F7E47}"/>
          </ac:grpSpMkLst>
        </pc:grpChg>
        <pc:grpChg chg="add">
          <ac:chgData name="Tilly" userId="28eb7356-61dc-48ef-8408-7c21dafef33f" providerId="ADAL" clId="{0C2FFCA3-87FE-4465-8C68-E23CF077E209}" dt="2021-11-10T09:56:12.714" v="259" actId="26606"/>
          <ac:grpSpMkLst>
            <pc:docMk/>
            <pc:sldMk cId="0" sldId="257"/>
            <ac:grpSpMk id="17" creationId="{43F5E015-E085-4624-B431-B42414448684}"/>
          </ac:grpSpMkLst>
        </pc:grpChg>
        <pc:graphicFrameChg chg="add">
          <ac:chgData name="Tilly" userId="28eb7356-61dc-48ef-8408-7c21dafef33f" providerId="ADAL" clId="{0C2FFCA3-87FE-4465-8C68-E23CF077E209}" dt="2021-11-10T09:56:12.714" v="259" actId="26606"/>
          <ac:graphicFrameMkLst>
            <pc:docMk/>
            <pc:sldMk cId="0" sldId="257"/>
            <ac:graphicFrameMk id="5" creationId="{34B1A550-4020-4160-A878-1F63616081CB}"/>
          </ac:graphicFrameMkLst>
        </pc:graphicFrameChg>
      </pc:sldChg>
      <pc:sldChg chg="addSp modSp del mod setBg">
        <pc:chgData name="Tilly" userId="28eb7356-61dc-48ef-8408-7c21dafef33f" providerId="ADAL" clId="{0C2FFCA3-87FE-4465-8C68-E23CF077E209}" dt="2021-11-10T09:57:23.047" v="268" actId="26606"/>
        <pc:sldMkLst>
          <pc:docMk/>
          <pc:sldMk cId="0" sldId="258"/>
        </pc:sldMkLst>
        <pc:spChg chg="mod">
          <ac:chgData name="Tilly" userId="28eb7356-61dc-48ef-8408-7c21dafef33f" providerId="ADAL" clId="{0C2FFCA3-87FE-4465-8C68-E23CF077E209}" dt="2021-11-10T09:57:23.047" v="268" actId="26606"/>
          <ac:spMkLst>
            <pc:docMk/>
            <pc:sldMk cId="0" sldId="258"/>
            <ac:spMk id="2" creationId="{00000000-0000-0000-0000-000000000000}"/>
          </ac:spMkLst>
        </pc:spChg>
        <pc:spChg chg="mod">
          <ac:chgData name="Tilly" userId="28eb7356-61dc-48ef-8408-7c21dafef33f" providerId="ADAL" clId="{0C2FFCA3-87FE-4465-8C68-E23CF077E209}" dt="2021-11-10T09:57:23.047" v="268" actId="26606"/>
          <ac:spMkLst>
            <pc:docMk/>
            <pc:sldMk cId="0" sldId="258"/>
            <ac:spMk id="3" creationId="{00000000-0000-0000-0000-000000000000}"/>
          </ac:spMkLst>
        </pc:spChg>
        <pc:spChg chg="add">
          <ac:chgData name="Tilly" userId="28eb7356-61dc-48ef-8408-7c21dafef33f" providerId="ADAL" clId="{0C2FFCA3-87FE-4465-8C68-E23CF077E209}" dt="2021-11-10T09:57:23.047" v="268" actId="26606"/>
          <ac:spMkLst>
            <pc:docMk/>
            <pc:sldMk cId="0" sldId="258"/>
            <ac:spMk id="8" creationId="{815925C2-A704-4D47-B1C1-3FCA52512EC1}"/>
          </ac:spMkLst>
        </pc:spChg>
        <pc:spChg chg="add">
          <ac:chgData name="Tilly" userId="28eb7356-61dc-48ef-8408-7c21dafef33f" providerId="ADAL" clId="{0C2FFCA3-87FE-4465-8C68-E23CF077E209}" dt="2021-11-10T09:57:23.047" v="268" actId="26606"/>
          <ac:spMkLst>
            <pc:docMk/>
            <pc:sldMk cId="0" sldId="258"/>
            <ac:spMk id="10" creationId="{01D4315C-C23C-4FD3-98DF-08C29E2292A8}"/>
          </ac:spMkLst>
        </pc:spChg>
        <pc:grpChg chg="add">
          <ac:chgData name="Tilly" userId="28eb7356-61dc-48ef-8408-7c21dafef33f" providerId="ADAL" clId="{0C2FFCA3-87FE-4465-8C68-E23CF077E209}" dt="2021-11-10T09:57:23.047" v="268" actId="26606"/>
          <ac:grpSpMkLst>
            <pc:docMk/>
            <pc:sldMk cId="0" sldId="258"/>
            <ac:grpSpMk id="12" creationId="{5E6B47BC-43FD-4C91-8BFF-B41B99A8A39E}"/>
          </ac:grpSpMkLst>
        </pc:grpChg>
        <pc:grpChg chg="add">
          <ac:chgData name="Tilly" userId="28eb7356-61dc-48ef-8408-7c21dafef33f" providerId="ADAL" clId="{0C2FFCA3-87FE-4465-8C68-E23CF077E209}" dt="2021-11-10T09:57:23.047" v="268" actId="26606"/>
          <ac:grpSpMkLst>
            <pc:docMk/>
            <pc:sldMk cId="0" sldId="258"/>
            <ac:grpSpMk id="16" creationId="{43F5E015-E085-4624-B431-B42414448684}"/>
          </ac:grpSpMkLst>
        </pc:grpChg>
      </pc:sldChg>
      <pc:sldChg chg="del">
        <pc:chgData name="Tilly" userId="28eb7356-61dc-48ef-8408-7c21dafef33f" providerId="ADAL" clId="{0C2FFCA3-87FE-4465-8C68-E23CF077E209}" dt="2021-11-10T09:51:13.263" v="0" actId="47"/>
        <pc:sldMkLst>
          <pc:docMk/>
          <pc:sldMk cId="4232261119" sldId="258"/>
        </pc:sldMkLst>
      </pc:sldChg>
      <pc:sldChg chg="addSp delSp modSp del mod setBg modNotesTx">
        <pc:chgData name="Tilly" userId="28eb7356-61dc-48ef-8408-7c21dafef33f" providerId="ADAL" clId="{0C2FFCA3-87FE-4465-8C68-E23CF077E209}" dt="2021-11-10T10:18:13.261" v="553" actId="20577"/>
        <pc:sldMkLst>
          <pc:docMk/>
          <pc:sldMk cId="0" sldId="259"/>
        </pc:sldMkLst>
        <pc:spChg chg="mod">
          <ac:chgData name="Tilly" userId="28eb7356-61dc-48ef-8408-7c21dafef33f" providerId="ADAL" clId="{0C2FFCA3-87FE-4465-8C68-E23CF077E209}" dt="2021-11-10T09:58:00.516" v="270" actId="26606"/>
          <ac:spMkLst>
            <pc:docMk/>
            <pc:sldMk cId="0" sldId="259"/>
            <ac:spMk id="2" creationId="{00000000-0000-0000-0000-000000000000}"/>
          </ac:spMkLst>
        </pc:spChg>
        <pc:spChg chg="del">
          <ac:chgData name="Tilly" userId="28eb7356-61dc-48ef-8408-7c21dafef33f" providerId="ADAL" clId="{0C2FFCA3-87FE-4465-8C68-E23CF077E209}" dt="2021-11-10T09:57:43.081" v="269" actId="26606"/>
          <ac:spMkLst>
            <pc:docMk/>
            <pc:sldMk cId="0" sldId="259"/>
            <ac:spMk id="3" creationId="{00000000-0000-0000-0000-000000000000}"/>
          </ac:spMkLst>
        </pc:spChg>
        <pc:spChg chg="add del">
          <ac:chgData name="Tilly" userId="28eb7356-61dc-48ef-8408-7c21dafef33f" providerId="ADAL" clId="{0C2FFCA3-87FE-4465-8C68-E23CF077E209}" dt="2021-11-10T09:58:00.516" v="270" actId="26606"/>
          <ac:spMkLst>
            <pc:docMk/>
            <pc:sldMk cId="0" sldId="259"/>
            <ac:spMk id="9" creationId="{8DF67618-B87B-4195-8E24-3B126F79FF55}"/>
          </ac:spMkLst>
        </pc:spChg>
        <pc:spChg chg="add del">
          <ac:chgData name="Tilly" userId="28eb7356-61dc-48ef-8408-7c21dafef33f" providerId="ADAL" clId="{0C2FFCA3-87FE-4465-8C68-E23CF077E209}" dt="2021-11-10T09:58:00.516" v="270" actId="26606"/>
          <ac:spMkLst>
            <pc:docMk/>
            <pc:sldMk cId="0" sldId="259"/>
            <ac:spMk id="11" creationId="{64960379-9FF9-400A-A8A8-F5AB633FD3BF}"/>
          </ac:spMkLst>
        </pc:spChg>
        <pc:spChg chg="add">
          <ac:chgData name="Tilly" userId="28eb7356-61dc-48ef-8408-7c21dafef33f" providerId="ADAL" clId="{0C2FFCA3-87FE-4465-8C68-E23CF077E209}" dt="2021-11-10T09:58:00.516" v="270" actId="26606"/>
          <ac:spMkLst>
            <pc:docMk/>
            <pc:sldMk cId="0" sldId="259"/>
            <ac:spMk id="29" creationId="{9DBC8166-481C-4473-95F5-9A5B9073B7F1}"/>
          </ac:spMkLst>
        </pc:spChg>
        <pc:spChg chg="add">
          <ac:chgData name="Tilly" userId="28eb7356-61dc-48ef-8408-7c21dafef33f" providerId="ADAL" clId="{0C2FFCA3-87FE-4465-8C68-E23CF077E209}" dt="2021-11-10T09:58:00.516" v="270" actId="26606"/>
          <ac:spMkLst>
            <pc:docMk/>
            <pc:sldMk cId="0" sldId="259"/>
            <ac:spMk id="31" creationId="{A5A5CE6E-90AF-4D43-A014-1F9EC83EB93D}"/>
          </ac:spMkLst>
        </pc:spChg>
        <pc:grpChg chg="add del">
          <ac:chgData name="Tilly" userId="28eb7356-61dc-48ef-8408-7c21dafef33f" providerId="ADAL" clId="{0C2FFCA3-87FE-4465-8C68-E23CF077E209}" dt="2021-11-10T09:58:00.516" v="270" actId="26606"/>
          <ac:grpSpMkLst>
            <pc:docMk/>
            <pc:sldMk cId="0" sldId="259"/>
            <ac:grpSpMk id="13" creationId="{2C491629-AE25-486B-9B22-2CE4EE8F7E47}"/>
          </ac:grpSpMkLst>
        </pc:grpChg>
        <pc:grpChg chg="add del">
          <ac:chgData name="Tilly" userId="28eb7356-61dc-48ef-8408-7c21dafef33f" providerId="ADAL" clId="{0C2FFCA3-87FE-4465-8C68-E23CF077E209}" dt="2021-11-10T09:58:00.516" v="270" actId="26606"/>
          <ac:grpSpMkLst>
            <pc:docMk/>
            <pc:sldMk cId="0" sldId="259"/>
            <ac:grpSpMk id="17" creationId="{43F5E015-E085-4624-B431-B42414448684}"/>
          </ac:grpSpMkLst>
        </pc:grpChg>
        <pc:graphicFrameChg chg="add mod modGraphic">
          <ac:chgData name="Tilly" userId="28eb7356-61dc-48ef-8408-7c21dafef33f" providerId="ADAL" clId="{0C2FFCA3-87FE-4465-8C68-E23CF077E209}" dt="2021-11-10T09:58:00.516" v="270" actId="26606"/>
          <ac:graphicFrameMkLst>
            <pc:docMk/>
            <pc:sldMk cId="0" sldId="259"/>
            <ac:graphicFrameMk id="5" creationId="{9A3B8F25-963B-4B9F-AE4A-AA17A04695C7}"/>
          </ac:graphicFrameMkLst>
        </pc:graphicFrameChg>
      </pc:sldChg>
      <pc:sldChg chg="addSp delSp modSp del mod setBg modNotesTx">
        <pc:chgData name="Tilly" userId="28eb7356-61dc-48ef-8408-7c21dafef33f" providerId="ADAL" clId="{0C2FFCA3-87FE-4465-8C68-E23CF077E209}" dt="2021-11-10T10:18:35.357" v="606" actId="20577"/>
        <pc:sldMkLst>
          <pc:docMk/>
          <pc:sldMk cId="0" sldId="260"/>
        </pc:sldMkLst>
        <pc:spChg chg="mod">
          <ac:chgData name="Tilly" userId="28eb7356-61dc-48ef-8408-7c21dafef33f" providerId="ADAL" clId="{0C2FFCA3-87FE-4465-8C68-E23CF077E209}" dt="2021-11-10T09:58:38.430" v="276" actId="26606"/>
          <ac:spMkLst>
            <pc:docMk/>
            <pc:sldMk cId="0" sldId="260"/>
            <ac:spMk id="2" creationId="{00000000-0000-0000-0000-000000000000}"/>
          </ac:spMkLst>
        </pc:spChg>
        <pc:spChg chg="del mod">
          <ac:chgData name="Tilly" userId="28eb7356-61dc-48ef-8408-7c21dafef33f" providerId="ADAL" clId="{0C2FFCA3-87FE-4465-8C68-E23CF077E209}" dt="2021-11-10T09:58:38.430" v="276" actId="26606"/>
          <ac:spMkLst>
            <pc:docMk/>
            <pc:sldMk cId="0" sldId="260"/>
            <ac:spMk id="3" creationId="{00000000-0000-0000-0000-000000000000}"/>
          </ac:spMkLst>
        </pc:spChg>
        <pc:spChg chg="add">
          <ac:chgData name="Tilly" userId="28eb7356-61dc-48ef-8408-7c21dafef33f" providerId="ADAL" clId="{0C2FFCA3-87FE-4465-8C68-E23CF077E209}" dt="2021-11-10T09:58:38.430" v="276" actId="26606"/>
          <ac:spMkLst>
            <pc:docMk/>
            <pc:sldMk cId="0" sldId="260"/>
            <ac:spMk id="9" creationId="{9DBC8166-481C-4473-95F5-9A5B9073B7F1}"/>
          </ac:spMkLst>
        </pc:spChg>
        <pc:spChg chg="add">
          <ac:chgData name="Tilly" userId="28eb7356-61dc-48ef-8408-7c21dafef33f" providerId="ADAL" clId="{0C2FFCA3-87FE-4465-8C68-E23CF077E209}" dt="2021-11-10T09:58:38.430" v="276" actId="26606"/>
          <ac:spMkLst>
            <pc:docMk/>
            <pc:sldMk cId="0" sldId="260"/>
            <ac:spMk id="11" creationId="{A5A5CE6E-90AF-4D43-A014-1F9EC83EB93D}"/>
          </ac:spMkLst>
        </pc:spChg>
        <pc:graphicFrameChg chg="add">
          <ac:chgData name="Tilly" userId="28eb7356-61dc-48ef-8408-7c21dafef33f" providerId="ADAL" clId="{0C2FFCA3-87FE-4465-8C68-E23CF077E209}" dt="2021-11-10T09:58:38.430" v="276" actId="26606"/>
          <ac:graphicFrameMkLst>
            <pc:docMk/>
            <pc:sldMk cId="0" sldId="260"/>
            <ac:graphicFrameMk id="5" creationId="{DFFCCEDD-B761-4188-A6DC-633336D800CB}"/>
          </ac:graphicFrameMkLst>
        </pc:graphicFrameChg>
      </pc:sldChg>
      <pc:sldChg chg="addSp modSp del mod setBg modNotesTx">
        <pc:chgData name="Tilly" userId="28eb7356-61dc-48ef-8408-7c21dafef33f" providerId="ADAL" clId="{0C2FFCA3-87FE-4465-8C68-E23CF077E209}" dt="2021-11-10T10:33:24.858" v="1215" actId="20577"/>
        <pc:sldMkLst>
          <pc:docMk/>
          <pc:sldMk cId="0" sldId="261"/>
        </pc:sldMkLst>
        <pc:spChg chg="mod">
          <ac:chgData name="Tilly" userId="28eb7356-61dc-48ef-8408-7c21dafef33f" providerId="ADAL" clId="{0C2FFCA3-87FE-4465-8C68-E23CF077E209}" dt="2021-11-10T10:02:19.299" v="290" actId="26606"/>
          <ac:spMkLst>
            <pc:docMk/>
            <pc:sldMk cId="0" sldId="261"/>
            <ac:spMk id="2" creationId="{00000000-0000-0000-0000-000000000000}"/>
          </ac:spMkLst>
        </pc:spChg>
        <pc:spChg chg="mod">
          <ac:chgData name="Tilly" userId="28eb7356-61dc-48ef-8408-7c21dafef33f" providerId="ADAL" clId="{0C2FFCA3-87FE-4465-8C68-E23CF077E209}" dt="2021-11-10T10:02:19.299" v="290" actId="26606"/>
          <ac:spMkLst>
            <pc:docMk/>
            <pc:sldMk cId="0" sldId="261"/>
            <ac:spMk id="3" creationId="{00000000-0000-0000-0000-000000000000}"/>
          </ac:spMkLst>
        </pc:spChg>
        <pc:spChg chg="add">
          <ac:chgData name="Tilly" userId="28eb7356-61dc-48ef-8408-7c21dafef33f" providerId="ADAL" clId="{0C2FFCA3-87FE-4465-8C68-E23CF077E209}" dt="2021-11-10T10:02:19.299" v="290" actId="26606"/>
          <ac:spMkLst>
            <pc:docMk/>
            <pc:sldMk cId="0" sldId="261"/>
            <ac:spMk id="8" creationId="{907EF6B7-1338-4443-8C46-6A318D952DFD}"/>
          </ac:spMkLst>
        </pc:spChg>
        <pc:spChg chg="add">
          <ac:chgData name="Tilly" userId="28eb7356-61dc-48ef-8408-7c21dafef33f" providerId="ADAL" clId="{0C2FFCA3-87FE-4465-8C68-E23CF077E209}" dt="2021-11-10T10:02:19.299" v="290" actId="26606"/>
          <ac:spMkLst>
            <pc:docMk/>
            <pc:sldMk cId="0" sldId="261"/>
            <ac:spMk id="10" creationId="{DAAE4CDD-124C-4DCF-9584-B6033B545DD5}"/>
          </ac:spMkLst>
        </pc:spChg>
        <pc:spChg chg="add">
          <ac:chgData name="Tilly" userId="28eb7356-61dc-48ef-8408-7c21dafef33f" providerId="ADAL" clId="{0C2FFCA3-87FE-4465-8C68-E23CF077E209}" dt="2021-11-10T10:02:19.299" v="290" actId="26606"/>
          <ac:spMkLst>
            <pc:docMk/>
            <pc:sldMk cId="0" sldId="261"/>
            <ac:spMk id="12" creationId="{081E4A58-353D-44AE-B2FC-2A74E2E400F7}"/>
          </ac:spMkLst>
        </pc:spChg>
      </pc:sldChg>
      <pc:sldChg chg="addSp delSp modSp del mod setBg modNotesTx">
        <pc:chgData name="Tilly" userId="28eb7356-61dc-48ef-8408-7c21dafef33f" providerId="ADAL" clId="{0C2FFCA3-87FE-4465-8C68-E23CF077E209}" dt="2021-11-10T10:34:16.620" v="1290" actId="20577"/>
        <pc:sldMkLst>
          <pc:docMk/>
          <pc:sldMk cId="0" sldId="262"/>
        </pc:sldMkLst>
        <pc:spChg chg="mod">
          <ac:chgData name="Tilly" userId="28eb7356-61dc-48ef-8408-7c21dafef33f" providerId="ADAL" clId="{0C2FFCA3-87FE-4465-8C68-E23CF077E209}" dt="2021-11-10T10:02:27.770" v="291" actId="26606"/>
          <ac:spMkLst>
            <pc:docMk/>
            <pc:sldMk cId="0" sldId="262"/>
            <ac:spMk id="2" creationId="{00000000-0000-0000-0000-000000000000}"/>
          </ac:spMkLst>
        </pc:spChg>
        <pc:spChg chg="del mod">
          <ac:chgData name="Tilly" userId="28eb7356-61dc-48ef-8408-7c21dafef33f" providerId="ADAL" clId="{0C2FFCA3-87FE-4465-8C68-E23CF077E209}" dt="2021-11-10T10:02:27.770" v="291" actId="26606"/>
          <ac:spMkLst>
            <pc:docMk/>
            <pc:sldMk cId="0" sldId="262"/>
            <ac:spMk id="3" creationId="{00000000-0000-0000-0000-000000000000}"/>
          </ac:spMkLst>
        </pc:spChg>
        <pc:spChg chg="add">
          <ac:chgData name="Tilly" userId="28eb7356-61dc-48ef-8408-7c21dafef33f" providerId="ADAL" clId="{0C2FFCA3-87FE-4465-8C68-E23CF077E209}" dt="2021-11-10T10:02:27.770" v="291" actId="26606"/>
          <ac:spMkLst>
            <pc:docMk/>
            <pc:sldMk cId="0" sldId="262"/>
            <ac:spMk id="9" creationId="{9DBC8166-481C-4473-95F5-9A5B9073B7F1}"/>
          </ac:spMkLst>
        </pc:spChg>
        <pc:spChg chg="add">
          <ac:chgData name="Tilly" userId="28eb7356-61dc-48ef-8408-7c21dafef33f" providerId="ADAL" clId="{0C2FFCA3-87FE-4465-8C68-E23CF077E209}" dt="2021-11-10T10:02:27.770" v="291" actId="26606"/>
          <ac:spMkLst>
            <pc:docMk/>
            <pc:sldMk cId="0" sldId="262"/>
            <ac:spMk id="11" creationId="{A5A5CE6E-90AF-4D43-A014-1F9EC83EB93D}"/>
          </ac:spMkLst>
        </pc:spChg>
        <pc:graphicFrameChg chg="add">
          <ac:chgData name="Tilly" userId="28eb7356-61dc-48ef-8408-7c21dafef33f" providerId="ADAL" clId="{0C2FFCA3-87FE-4465-8C68-E23CF077E209}" dt="2021-11-10T10:02:27.770" v="291" actId="26606"/>
          <ac:graphicFrameMkLst>
            <pc:docMk/>
            <pc:sldMk cId="0" sldId="262"/>
            <ac:graphicFrameMk id="5" creationId="{757B13AF-7963-4BF1-B6ED-A061408A6DF8}"/>
          </ac:graphicFrameMkLst>
        </pc:graphicFrameChg>
      </pc:sldChg>
      <pc:sldChg chg="modSp mod">
        <pc:chgData name="Tilly" userId="28eb7356-61dc-48ef-8408-7c21dafef33f" providerId="ADAL" clId="{0C2FFCA3-87FE-4465-8C68-E23CF077E209}" dt="2021-11-10T10:11:00.798" v="376" actId="20577"/>
        <pc:sldMkLst>
          <pc:docMk/>
          <pc:sldMk cId="3757704936" sldId="263"/>
        </pc:sldMkLst>
        <pc:spChg chg="mod">
          <ac:chgData name="Tilly" userId="28eb7356-61dc-48ef-8408-7c21dafef33f" providerId="ADAL" clId="{0C2FFCA3-87FE-4465-8C68-E23CF077E209}" dt="2021-11-10T10:11:00.798" v="376" actId="20577"/>
          <ac:spMkLst>
            <pc:docMk/>
            <pc:sldMk cId="3757704936" sldId="263"/>
            <ac:spMk id="3" creationId="{37F96EB7-CDDC-434F-AD7A-D8D52DE4326C}"/>
          </ac:spMkLst>
        </pc:spChg>
      </pc:sldChg>
      <pc:sldChg chg="addSp delSp modSp del mod setBg modNotesTx">
        <pc:chgData name="Tilly" userId="28eb7356-61dc-48ef-8408-7c21dafef33f" providerId="ADAL" clId="{0C2FFCA3-87FE-4465-8C68-E23CF077E209}" dt="2021-11-10T10:35:52.706" v="1427" actId="20577"/>
        <pc:sldMkLst>
          <pc:docMk/>
          <pc:sldMk cId="0" sldId="264"/>
        </pc:sldMkLst>
        <pc:spChg chg="mod">
          <ac:chgData name="Tilly" userId="28eb7356-61dc-48ef-8408-7c21dafef33f" providerId="ADAL" clId="{0C2FFCA3-87FE-4465-8C68-E23CF077E209}" dt="2021-11-10T10:02:43.568" v="293" actId="26606"/>
          <ac:spMkLst>
            <pc:docMk/>
            <pc:sldMk cId="0" sldId="264"/>
            <ac:spMk id="2" creationId="{00000000-0000-0000-0000-000000000000}"/>
          </ac:spMkLst>
        </pc:spChg>
        <pc:spChg chg="del mod">
          <ac:chgData name="Tilly" userId="28eb7356-61dc-48ef-8408-7c21dafef33f" providerId="ADAL" clId="{0C2FFCA3-87FE-4465-8C68-E23CF077E209}" dt="2021-11-10T10:02:43.568" v="293" actId="26606"/>
          <ac:spMkLst>
            <pc:docMk/>
            <pc:sldMk cId="0" sldId="264"/>
            <ac:spMk id="3" creationId="{00000000-0000-0000-0000-000000000000}"/>
          </ac:spMkLst>
        </pc:spChg>
        <pc:spChg chg="add">
          <ac:chgData name="Tilly" userId="28eb7356-61dc-48ef-8408-7c21dafef33f" providerId="ADAL" clId="{0C2FFCA3-87FE-4465-8C68-E23CF077E209}" dt="2021-11-10T10:02:43.568" v="293" actId="26606"/>
          <ac:spMkLst>
            <pc:docMk/>
            <pc:sldMk cId="0" sldId="264"/>
            <ac:spMk id="9" creationId="{9DBC8166-481C-4473-95F5-9A5B9073B7F1}"/>
          </ac:spMkLst>
        </pc:spChg>
        <pc:spChg chg="add">
          <ac:chgData name="Tilly" userId="28eb7356-61dc-48ef-8408-7c21dafef33f" providerId="ADAL" clId="{0C2FFCA3-87FE-4465-8C68-E23CF077E209}" dt="2021-11-10T10:02:43.568" v="293" actId="26606"/>
          <ac:spMkLst>
            <pc:docMk/>
            <pc:sldMk cId="0" sldId="264"/>
            <ac:spMk id="11" creationId="{A5A5CE6E-90AF-4D43-A014-1F9EC83EB93D}"/>
          </ac:spMkLst>
        </pc:spChg>
        <pc:graphicFrameChg chg="add">
          <ac:chgData name="Tilly" userId="28eb7356-61dc-48ef-8408-7c21dafef33f" providerId="ADAL" clId="{0C2FFCA3-87FE-4465-8C68-E23CF077E209}" dt="2021-11-10T10:02:43.568" v="293" actId="26606"/>
          <ac:graphicFrameMkLst>
            <pc:docMk/>
            <pc:sldMk cId="0" sldId="264"/>
            <ac:graphicFrameMk id="5" creationId="{60F25820-2878-4A22-A479-06E2567F1F05}"/>
          </ac:graphicFrameMkLst>
        </pc:graphicFrameChg>
      </pc:sldChg>
      <pc:sldChg chg="addSp modSp del mod setBg">
        <pc:chgData name="Tilly" userId="28eb7356-61dc-48ef-8408-7c21dafef33f" providerId="ADAL" clId="{0C2FFCA3-87FE-4465-8C68-E23CF077E209}" dt="2021-11-10T10:03:04.702" v="294" actId="26606"/>
        <pc:sldMkLst>
          <pc:docMk/>
          <pc:sldMk cId="0" sldId="265"/>
        </pc:sldMkLst>
        <pc:spChg chg="mod">
          <ac:chgData name="Tilly" userId="28eb7356-61dc-48ef-8408-7c21dafef33f" providerId="ADAL" clId="{0C2FFCA3-87FE-4465-8C68-E23CF077E209}" dt="2021-11-10T10:03:04.702" v="294" actId="26606"/>
          <ac:spMkLst>
            <pc:docMk/>
            <pc:sldMk cId="0" sldId="265"/>
            <ac:spMk id="2" creationId="{00000000-0000-0000-0000-000000000000}"/>
          </ac:spMkLst>
        </pc:spChg>
        <pc:spChg chg="mod">
          <ac:chgData name="Tilly" userId="28eb7356-61dc-48ef-8408-7c21dafef33f" providerId="ADAL" clId="{0C2FFCA3-87FE-4465-8C68-E23CF077E209}" dt="2021-11-10T10:03:04.702" v="294" actId="26606"/>
          <ac:spMkLst>
            <pc:docMk/>
            <pc:sldMk cId="0" sldId="265"/>
            <ac:spMk id="3" creationId="{00000000-0000-0000-0000-000000000000}"/>
          </ac:spMkLst>
        </pc:spChg>
        <pc:spChg chg="add">
          <ac:chgData name="Tilly" userId="28eb7356-61dc-48ef-8408-7c21dafef33f" providerId="ADAL" clId="{0C2FFCA3-87FE-4465-8C68-E23CF077E209}" dt="2021-11-10T10:03:04.702" v="294" actId="26606"/>
          <ac:spMkLst>
            <pc:docMk/>
            <pc:sldMk cId="0" sldId="265"/>
            <ac:spMk id="8" creationId="{907EF6B7-1338-4443-8C46-6A318D952DFD}"/>
          </ac:spMkLst>
        </pc:spChg>
        <pc:spChg chg="add">
          <ac:chgData name="Tilly" userId="28eb7356-61dc-48ef-8408-7c21dafef33f" providerId="ADAL" clId="{0C2FFCA3-87FE-4465-8C68-E23CF077E209}" dt="2021-11-10T10:03:04.702" v="294" actId="26606"/>
          <ac:spMkLst>
            <pc:docMk/>
            <pc:sldMk cId="0" sldId="265"/>
            <ac:spMk id="10" creationId="{DAAE4CDD-124C-4DCF-9584-B6033B545DD5}"/>
          </ac:spMkLst>
        </pc:spChg>
        <pc:spChg chg="add">
          <ac:chgData name="Tilly" userId="28eb7356-61dc-48ef-8408-7c21dafef33f" providerId="ADAL" clId="{0C2FFCA3-87FE-4465-8C68-E23CF077E209}" dt="2021-11-10T10:03:04.702" v="294" actId="26606"/>
          <ac:spMkLst>
            <pc:docMk/>
            <pc:sldMk cId="0" sldId="265"/>
            <ac:spMk id="12" creationId="{081E4A58-353D-44AE-B2FC-2A74E2E400F7}"/>
          </ac:spMkLst>
        </pc:spChg>
      </pc:sldChg>
      <pc:sldChg chg="addSp delSp modSp del mod setBg modNotesTx">
        <pc:chgData name="Tilly" userId="28eb7356-61dc-48ef-8408-7c21dafef33f" providerId="ADAL" clId="{0C2FFCA3-87FE-4465-8C68-E23CF077E209}" dt="2021-11-10T10:38:14.988" v="1490" actId="20577"/>
        <pc:sldMkLst>
          <pc:docMk/>
          <pc:sldMk cId="0" sldId="266"/>
        </pc:sldMkLst>
        <pc:spChg chg="mod">
          <ac:chgData name="Tilly" userId="28eb7356-61dc-48ef-8408-7c21dafef33f" providerId="ADAL" clId="{0C2FFCA3-87FE-4465-8C68-E23CF077E209}" dt="2021-11-10T10:04:02.608" v="298" actId="26606"/>
          <ac:spMkLst>
            <pc:docMk/>
            <pc:sldMk cId="0" sldId="266"/>
            <ac:spMk id="2" creationId="{00000000-0000-0000-0000-000000000000}"/>
          </ac:spMkLst>
        </pc:spChg>
        <pc:spChg chg="del">
          <ac:chgData name="Tilly" userId="28eb7356-61dc-48ef-8408-7c21dafef33f" providerId="ADAL" clId="{0C2FFCA3-87FE-4465-8C68-E23CF077E209}" dt="2021-11-10T10:04:02.608" v="298" actId="26606"/>
          <ac:spMkLst>
            <pc:docMk/>
            <pc:sldMk cId="0" sldId="266"/>
            <ac:spMk id="3" creationId="{00000000-0000-0000-0000-000000000000}"/>
          </ac:spMkLst>
        </pc:spChg>
        <pc:spChg chg="add">
          <ac:chgData name="Tilly" userId="28eb7356-61dc-48ef-8408-7c21dafef33f" providerId="ADAL" clId="{0C2FFCA3-87FE-4465-8C68-E23CF077E209}" dt="2021-11-10T10:04:02.608" v="298" actId="26606"/>
          <ac:spMkLst>
            <pc:docMk/>
            <pc:sldMk cId="0" sldId="266"/>
            <ac:spMk id="9" creationId="{9DBC8166-481C-4473-95F5-9A5B9073B7F1}"/>
          </ac:spMkLst>
        </pc:spChg>
        <pc:spChg chg="add">
          <ac:chgData name="Tilly" userId="28eb7356-61dc-48ef-8408-7c21dafef33f" providerId="ADAL" clId="{0C2FFCA3-87FE-4465-8C68-E23CF077E209}" dt="2021-11-10T10:04:02.608" v="298" actId="26606"/>
          <ac:spMkLst>
            <pc:docMk/>
            <pc:sldMk cId="0" sldId="266"/>
            <ac:spMk id="11" creationId="{A5A5CE6E-90AF-4D43-A014-1F9EC83EB93D}"/>
          </ac:spMkLst>
        </pc:spChg>
        <pc:graphicFrameChg chg="add">
          <ac:chgData name="Tilly" userId="28eb7356-61dc-48ef-8408-7c21dafef33f" providerId="ADAL" clId="{0C2FFCA3-87FE-4465-8C68-E23CF077E209}" dt="2021-11-10T10:04:02.608" v="298" actId="26606"/>
          <ac:graphicFrameMkLst>
            <pc:docMk/>
            <pc:sldMk cId="0" sldId="266"/>
            <ac:graphicFrameMk id="5" creationId="{F36CA9DB-C73C-494C-A0E9-99FBF69087AE}"/>
          </ac:graphicFrameMkLst>
        </pc:graphicFrameChg>
      </pc:sldChg>
      <pc:sldChg chg="modSp del mod">
        <pc:chgData name="Tilly" userId="28eb7356-61dc-48ef-8408-7c21dafef33f" providerId="ADAL" clId="{0C2FFCA3-87FE-4465-8C68-E23CF077E209}" dt="2021-11-10T10:04:39.124" v="299" actId="47"/>
        <pc:sldMkLst>
          <pc:docMk/>
          <pc:sldMk cId="0" sldId="267"/>
        </pc:sldMkLst>
        <pc:spChg chg="mod">
          <ac:chgData name="Tilly" userId="28eb7356-61dc-48ef-8408-7c21dafef33f" providerId="ADAL" clId="{0C2FFCA3-87FE-4465-8C68-E23CF077E209}" dt="2021-11-10T09:53:45.258" v="35" actId="27636"/>
          <ac:spMkLst>
            <pc:docMk/>
            <pc:sldMk cId="0" sldId="267"/>
            <ac:spMk id="2" creationId="{00000000-0000-0000-0000-000000000000}"/>
          </ac:spMkLst>
        </pc:spChg>
      </pc:sldChg>
      <pc:sldChg chg="modSp del mod">
        <pc:chgData name="Tilly" userId="28eb7356-61dc-48ef-8408-7c21dafef33f" providerId="ADAL" clId="{0C2FFCA3-87FE-4465-8C68-E23CF077E209}" dt="2021-11-10T10:04:40.389" v="300" actId="47"/>
        <pc:sldMkLst>
          <pc:docMk/>
          <pc:sldMk cId="0" sldId="268"/>
        </pc:sldMkLst>
        <pc:spChg chg="mod">
          <ac:chgData name="Tilly" userId="28eb7356-61dc-48ef-8408-7c21dafef33f" providerId="ADAL" clId="{0C2FFCA3-87FE-4465-8C68-E23CF077E209}" dt="2021-11-10T09:53:45.260" v="36" actId="27636"/>
          <ac:spMkLst>
            <pc:docMk/>
            <pc:sldMk cId="0" sldId="268"/>
            <ac:spMk id="2" creationId="{00000000-0000-0000-0000-000000000000}"/>
          </ac:spMkLst>
        </pc:spChg>
        <pc:spChg chg="mod">
          <ac:chgData name="Tilly" userId="28eb7356-61dc-48ef-8408-7c21dafef33f" providerId="ADAL" clId="{0C2FFCA3-87FE-4465-8C68-E23CF077E209}" dt="2021-11-10T09:53:45.263" v="37" actId="27636"/>
          <ac:spMkLst>
            <pc:docMk/>
            <pc:sldMk cId="0" sldId="268"/>
            <ac:spMk id="3" creationId="{00000000-0000-0000-0000-000000000000}"/>
          </ac:spMkLst>
        </pc:spChg>
      </pc:sldChg>
      <pc:sldChg chg="addSp modSp del mod ord setBg">
        <pc:chgData name="Tilly" userId="28eb7356-61dc-48ef-8408-7c21dafef33f" providerId="ADAL" clId="{0C2FFCA3-87FE-4465-8C68-E23CF077E209}" dt="2021-11-10T10:01:49.172" v="289"/>
        <pc:sldMkLst>
          <pc:docMk/>
          <pc:sldMk cId="0" sldId="269"/>
        </pc:sldMkLst>
        <pc:spChg chg="mod">
          <ac:chgData name="Tilly" userId="28eb7356-61dc-48ef-8408-7c21dafef33f" providerId="ADAL" clId="{0C2FFCA3-87FE-4465-8C68-E23CF077E209}" dt="2021-11-10T10:01:38.099" v="287" actId="26606"/>
          <ac:spMkLst>
            <pc:docMk/>
            <pc:sldMk cId="0" sldId="269"/>
            <ac:spMk id="2" creationId="{00000000-0000-0000-0000-000000000000}"/>
          </ac:spMkLst>
        </pc:spChg>
        <pc:spChg chg="mod">
          <ac:chgData name="Tilly" userId="28eb7356-61dc-48ef-8408-7c21dafef33f" providerId="ADAL" clId="{0C2FFCA3-87FE-4465-8C68-E23CF077E209}" dt="2021-11-10T10:01:38.099" v="287" actId="26606"/>
          <ac:spMkLst>
            <pc:docMk/>
            <pc:sldMk cId="0" sldId="269"/>
            <ac:spMk id="3" creationId="{00000000-0000-0000-0000-000000000000}"/>
          </ac:spMkLst>
        </pc:spChg>
        <pc:spChg chg="add">
          <ac:chgData name="Tilly" userId="28eb7356-61dc-48ef-8408-7c21dafef33f" providerId="ADAL" clId="{0C2FFCA3-87FE-4465-8C68-E23CF077E209}" dt="2021-11-10T10:01:38.099" v="287" actId="26606"/>
          <ac:spMkLst>
            <pc:docMk/>
            <pc:sldMk cId="0" sldId="269"/>
            <ac:spMk id="8" creationId="{815925C2-A704-4D47-B1C1-3FCA52512EC1}"/>
          </ac:spMkLst>
        </pc:spChg>
        <pc:spChg chg="add">
          <ac:chgData name="Tilly" userId="28eb7356-61dc-48ef-8408-7c21dafef33f" providerId="ADAL" clId="{0C2FFCA3-87FE-4465-8C68-E23CF077E209}" dt="2021-11-10T10:01:38.099" v="287" actId="26606"/>
          <ac:spMkLst>
            <pc:docMk/>
            <pc:sldMk cId="0" sldId="269"/>
            <ac:spMk id="10" creationId="{01D4315C-C23C-4FD3-98DF-08C29E2292A8}"/>
          </ac:spMkLst>
        </pc:spChg>
        <pc:grpChg chg="add">
          <ac:chgData name="Tilly" userId="28eb7356-61dc-48ef-8408-7c21dafef33f" providerId="ADAL" clId="{0C2FFCA3-87FE-4465-8C68-E23CF077E209}" dt="2021-11-10T10:01:38.099" v="287" actId="26606"/>
          <ac:grpSpMkLst>
            <pc:docMk/>
            <pc:sldMk cId="0" sldId="269"/>
            <ac:grpSpMk id="12" creationId="{5E6B47BC-43FD-4C91-8BFF-B41B99A8A39E}"/>
          </ac:grpSpMkLst>
        </pc:grpChg>
        <pc:grpChg chg="add">
          <ac:chgData name="Tilly" userId="28eb7356-61dc-48ef-8408-7c21dafef33f" providerId="ADAL" clId="{0C2FFCA3-87FE-4465-8C68-E23CF077E209}" dt="2021-11-10T10:01:38.099" v="287" actId="26606"/>
          <ac:grpSpMkLst>
            <pc:docMk/>
            <pc:sldMk cId="0" sldId="269"/>
            <ac:grpSpMk id="16" creationId="{43F5E015-E085-4624-B431-B42414448684}"/>
          </ac:grpSpMkLst>
        </pc:grpChg>
      </pc:sldChg>
      <pc:sldChg chg="modSp del mod">
        <pc:chgData name="Tilly" userId="28eb7356-61dc-48ef-8408-7c21dafef33f" providerId="ADAL" clId="{0C2FFCA3-87FE-4465-8C68-E23CF077E209}" dt="2021-11-10T10:05:05.072" v="301" actId="47"/>
        <pc:sldMkLst>
          <pc:docMk/>
          <pc:sldMk cId="0" sldId="270"/>
        </pc:sldMkLst>
        <pc:spChg chg="mod">
          <ac:chgData name="Tilly" userId="28eb7356-61dc-48ef-8408-7c21dafef33f" providerId="ADAL" clId="{0C2FFCA3-87FE-4465-8C68-E23CF077E209}" dt="2021-11-10T09:53:45.266" v="38" actId="27636"/>
          <ac:spMkLst>
            <pc:docMk/>
            <pc:sldMk cId="0" sldId="270"/>
            <ac:spMk id="2" creationId="{00000000-0000-0000-0000-000000000000}"/>
          </ac:spMkLst>
        </pc:spChg>
      </pc:sldChg>
      <pc:sldChg chg="addSp modSp del mod setBg">
        <pc:chgData name="Tilly" userId="28eb7356-61dc-48ef-8408-7c21dafef33f" providerId="ADAL" clId="{0C2FFCA3-87FE-4465-8C68-E23CF077E209}" dt="2021-11-10T10:37:09.699" v="1433" actId="6549"/>
        <pc:sldMkLst>
          <pc:docMk/>
          <pc:sldMk cId="0" sldId="271"/>
        </pc:sldMkLst>
        <pc:spChg chg="mod">
          <ac:chgData name="Tilly" userId="28eb7356-61dc-48ef-8408-7c21dafef33f" providerId="ADAL" clId="{0C2FFCA3-87FE-4465-8C68-E23CF077E209}" dt="2021-11-10T10:03:24.523" v="295" actId="26606"/>
          <ac:spMkLst>
            <pc:docMk/>
            <pc:sldMk cId="0" sldId="271"/>
            <ac:spMk id="2" creationId="{00000000-0000-0000-0000-000000000000}"/>
          </ac:spMkLst>
        </pc:spChg>
        <pc:spChg chg="mod">
          <ac:chgData name="Tilly" userId="28eb7356-61dc-48ef-8408-7c21dafef33f" providerId="ADAL" clId="{0C2FFCA3-87FE-4465-8C68-E23CF077E209}" dt="2021-11-10T10:37:09.699" v="1433" actId="6549"/>
          <ac:spMkLst>
            <pc:docMk/>
            <pc:sldMk cId="0" sldId="271"/>
            <ac:spMk id="3" creationId="{00000000-0000-0000-0000-000000000000}"/>
          </ac:spMkLst>
        </pc:spChg>
        <pc:spChg chg="add">
          <ac:chgData name="Tilly" userId="28eb7356-61dc-48ef-8408-7c21dafef33f" providerId="ADAL" clId="{0C2FFCA3-87FE-4465-8C68-E23CF077E209}" dt="2021-11-10T10:03:24.523" v="295" actId="26606"/>
          <ac:spMkLst>
            <pc:docMk/>
            <pc:sldMk cId="0" sldId="271"/>
            <ac:spMk id="8" creationId="{907EF6B7-1338-4443-8C46-6A318D952DFD}"/>
          </ac:spMkLst>
        </pc:spChg>
        <pc:spChg chg="add">
          <ac:chgData name="Tilly" userId="28eb7356-61dc-48ef-8408-7c21dafef33f" providerId="ADAL" clId="{0C2FFCA3-87FE-4465-8C68-E23CF077E209}" dt="2021-11-10T10:03:24.523" v="295" actId="26606"/>
          <ac:spMkLst>
            <pc:docMk/>
            <pc:sldMk cId="0" sldId="271"/>
            <ac:spMk id="10" creationId="{DAAE4CDD-124C-4DCF-9584-B6033B545DD5}"/>
          </ac:spMkLst>
        </pc:spChg>
        <pc:spChg chg="add">
          <ac:chgData name="Tilly" userId="28eb7356-61dc-48ef-8408-7c21dafef33f" providerId="ADAL" clId="{0C2FFCA3-87FE-4465-8C68-E23CF077E209}" dt="2021-11-10T10:03:24.523" v="295" actId="26606"/>
          <ac:spMkLst>
            <pc:docMk/>
            <pc:sldMk cId="0" sldId="271"/>
            <ac:spMk id="12" creationId="{081E4A58-353D-44AE-B2FC-2A74E2E400F7}"/>
          </ac:spMkLst>
        </pc:spChg>
      </pc:sldChg>
      <pc:sldChg chg="addSp modSp del mod setBg">
        <pc:chgData name="Tilly" userId="28eb7356-61dc-48ef-8408-7c21dafef33f" providerId="ADAL" clId="{0C2FFCA3-87FE-4465-8C68-E23CF077E209}" dt="2021-11-10T10:05:57.929" v="304" actId="26606"/>
        <pc:sldMkLst>
          <pc:docMk/>
          <pc:sldMk cId="0" sldId="272"/>
        </pc:sldMkLst>
        <pc:spChg chg="mod">
          <ac:chgData name="Tilly" userId="28eb7356-61dc-48ef-8408-7c21dafef33f" providerId="ADAL" clId="{0C2FFCA3-87FE-4465-8C68-E23CF077E209}" dt="2021-11-10T10:05:57.929" v="304" actId="26606"/>
          <ac:spMkLst>
            <pc:docMk/>
            <pc:sldMk cId="0" sldId="272"/>
            <ac:spMk id="2" creationId="{00000000-0000-0000-0000-000000000000}"/>
          </ac:spMkLst>
        </pc:spChg>
        <pc:spChg chg="mod">
          <ac:chgData name="Tilly" userId="28eb7356-61dc-48ef-8408-7c21dafef33f" providerId="ADAL" clId="{0C2FFCA3-87FE-4465-8C68-E23CF077E209}" dt="2021-11-10T10:05:57.929" v="304" actId="26606"/>
          <ac:spMkLst>
            <pc:docMk/>
            <pc:sldMk cId="0" sldId="272"/>
            <ac:spMk id="3" creationId="{00000000-0000-0000-0000-000000000000}"/>
          </ac:spMkLst>
        </pc:spChg>
        <pc:spChg chg="add">
          <ac:chgData name="Tilly" userId="28eb7356-61dc-48ef-8408-7c21dafef33f" providerId="ADAL" clId="{0C2FFCA3-87FE-4465-8C68-E23CF077E209}" dt="2021-11-10T10:05:57.929" v="304" actId="26606"/>
          <ac:spMkLst>
            <pc:docMk/>
            <pc:sldMk cId="0" sldId="272"/>
            <ac:spMk id="8" creationId="{815925C2-A704-4D47-B1C1-3FCA52512EC1}"/>
          </ac:spMkLst>
        </pc:spChg>
        <pc:spChg chg="add">
          <ac:chgData name="Tilly" userId="28eb7356-61dc-48ef-8408-7c21dafef33f" providerId="ADAL" clId="{0C2FFCA3-87FE-4465-8C68-E23CF077E209}" dt="2021-11-10T10:05:57.929" v="304" actId="26606"/>
          <ac:spMkLst>
            <pc:docMk/>
            <pc:sldMk cId="0" sldId="272"/>
            <ac:spMk id="10" creationId="{01D4315C-C23C-4FD3-98DF-08C29E2292A8}"/>
          </ac:spMkLst>
        </pc:spChg>
        <pc:grpChg chg="add">
          <ac:chgData name="Tilly" userId="28eb7356-61dc-48ef-8408-7c21dafef33f" providerId="ADAL" clId="{0C2FFCA3-87FE-4465-8C68-E23CF077E209}" dt="2021-11-10T10:05:57.929" v="304" actId="26606"/>
          <ac:grpSpMkLst>
            <pc:docMk/>
            <pc:sldMk cId="0" sldId="272"/>
            <ac:grpSpMk id="12" creationId="{5E6B47BC-43FD-4C91-8BFF-B41B99A8A39E}"/>
          </ac:grpSpMkLst>
        </pc:grpChg>
        <pc:grpChg chg="add">
          <ac:chgData name="Tilly" userId="28eb7356-61dc-48ef-8408-7c21dafef33f" providerId="ADAL" clId="{0C2FFCA3-87FE-4465-8C68-E23CF077E209}" dt="2021-11-10T10:05:57.929" v="304" actId="26606"/>
          <ac:grpSpMkLst>
            <pc:docMk/>
            <pc:sldMk cId="0" sldId="272"/>
            <ac:grpSpMk id="16" creationId="{43F5E015-E085-4624-B431-B42414448684}"/>
          </ac:grpSpMkLst>
        </pc:grpChg>
      </pc:sldChg>
      <pc:sldChg chg="addSp modSp del mod setBg">
        <pc:chgData name="Tilly" userId="28eb7356-61dc-48ef-8408-7c21dafef33f" providerId="ADAL" clId="{0C2FFCA3-87FE-4465-8C68-E23CF077E209}" dt="2021-11-10T10:06:46.563" v="306" actId="26606"/>
        <pc:sldMkLst>
          <pc:docMk/>
          <pc:sldMk cId="0" sldId="273"/>
        </pc:sldMkLst>
        <pc:spChg chg="mod">
          <ac:chgData name="Tilly" userId="28eb7356-61dc-48ef-8408-7c21dafef33f" providerId="ADAL" clId="{0C2FFCA3-87FE-4465-8C68-E23CF077E209}" dt="2021-11-10T10:06:46.563" v="306" actId="26606"/>
          <ac:spMkLst>
            <pc:docMk/>
            <pc:sldMk cId="0" sldId="273"/>
            <ac:spMk id="2" creationId="{00000000-0000-0000-0000-000000000000}"/>
          </ac:spMkLst>
        </pc:spChg>
        <pc:spChg chg="mod">
          <ac:chgData name="Tilly" userId="28eb7356-61dc-48ef-8408-7c21dafef33f" providerId="ADAL" clId="{0C2FFCA3-87FE-4465-8C68-E23CF077E209}" dt="2021-11-10T10:06:46.563" v="306" actId="26606"/>
          <ac:spMkLst>
            <pc:docMk/>
            <pc:sldMk cId="0" sldId="273"/>
            <ac:spMk id="3" creationId="{00000000-0000-0000-0000-000000000000}"/>
          </ac:spMkLst>
        </pc:spChg>
        <pc:spChg chg="add">
          <ac:chgData name="Tilly" userId="28eb7356-61dc-48ef-8408-7c21dafef33f" providerId="ADAL" clId="{0C2FFCA3-87FE-4465-8C68-E23CF077E209}" dt="2021-11-10T10:06:46.563" v="306" actId="26606"/>
          <ac:spMkLst>
            <pc:docMk/>
            <pc:sldMk cId="0" sldId="273"/>
            <ac:spMk id="8" creationId="{815925C2-A704-4D47-B1C1-3FCA52512EC1}"/>
          </ac:spMkLst>
        </pc:spChg>
        <pc:spChg chg="add">
          <ac:chgData name="Tilly" userId="28eb7356-61dc-48ef-8408-7c21dafef33f" providerId="ADAL" clId="{0C2FFCA3-87FE-4465-8C68-E23CF077E209}" dt="2021-11-10T10:06:46.563" v="306" actId="26606"/>
          <ac:spMkLst>
            <pc:docMk/>
            <pc:sldMk cId="0" sldId="273"/>
            <ac:spMk id="10" creationId="{01D4315C-C23C-4FD3-98DF-08C29E2292A8}"/>
          </ac:spMkLst>
        </pc:spChg>
        <pc:grpChg chg="add">
          <ac:chgData name="Tilly" userId="28eb7356-61dc-48ef-8408-7c21dafef33f" providerId="ADAL" clId="{0C2FFCA3-87FE-4465-8C68-E23CF077E209}" dt="2021-11-10T10:06:46.563" v="306" actId="26606"/>
          <ac:grpSpMkLst>
            <pc:docMk/>
            <pc:sldMk cId="0" sldId="273"/>
            <ac:grpSpMk id="12" creationId="{5E6B47BC-43FD-4C91-8BFF-B41B99A8A39E}"/>
          </ac:grpSpMkLst>
        </pc:grpChg>
        <pc:grpChg chg="add">
          <ac:chgData name="Tilly" userId="28eb7356-61dc-48ef-8408-7c21dafef33f" providerId="ADAL" clId="{0C2FFCA3-87FE-4465-8C68-E23CF077E209}" dt="2021-11-10T10:06:46.563" v="306" actId="26606"/>
          <ac:grpSpMkLst>
            <pc:docMk/>
            <pc:sldMk cId="0" sldId="273"/>
            <ac:grpSpMk id="16" creationId="{43F5E015-E085-4624-B431-B42414448684}"/>
          </ac:grpSpMkLst>
        </pc:grpChg>
      </pc:sldChg>
      <pc:sldChg chg="del">
        <pc:chgData name="Tilly" userId="28eb7356-61dc-48ef-8408-7c21dafef33f" providerId="ADAL" clId="{0C2FFCA3-87FE-4465-8C68-E23CF077E209}" dt="2021-11-10T10:06:57.912" v="307" actId="47"/>
        <pc:sldMkLst>
          <pc:docMk/>
          <pc:sldMk cId="0" sldId="274"/>
        </pc:sldMkLst>
      </pc:sldChg>
      <pc:sldChg chg="addSp modSp del mod setBg">
        <pc:chgData name="Tilly" userId="28eb7356-61dc-48ef-8408-7c21dafef33f" providerId="ADAL" clId="{0C2FFCA3-87FE-4465-8C68-E23CF077E209}" dt="2021-11-10T10:07:04.394" v="308" actId="26606"/>
        <pc:sldMkLst>
          <pc:docMk/>
          <pc:sldMk cId="0" sldId="275"/>
        </pc:sldMkLst>
        <pc:spChg chg="mod">
          <ac:chgData name="Tilly" userId="28eb7356-61dc-48ef-8408-7c21dafef33f" providerId="ADAL" clId="{0C2FFCA3-87FE-4465-8C68-E23CF077E209}" dt="2021-11-10T10:07:04.394" v="308" actId="26606"/>
          <ac:spMkLst>
            <pc:docMk/>
            <pc:sldMk cId="0" sldId="275"/>
            <ac:spMk id="2" creationId="{00000000-0000-0000-0000-000000000000}"/>
          </ac:spMkLst>
        </pc:spChg>
        <pc:spChg chg="mod">
          <ac:chgData name="Tilly" userId="28eb7356-61dc-48ef-8408-7c21dafef33f" providerId="ADAL" clId="{0C2FFCA3-87FE-4465-8C68-E23CF077E209}" dt="2021-11-10T10:07:04.394" v="308" actId="26606"/>
          <ac:spMkLst>
            <pc:docMk/>
            <pc:sldMk cId="0" sldId="275"/>
            <ac:spMk id="3" creationId="{00000000-0000-0000-0000-000000000000}"/>
          </ac:spMkLst>
        </pc:spChg>
        <pc:spChg chg="add">
          <ac:chgData name="Tilly" userId="28eb7356-61dc-48ef-8408-7c21dafef33f" providerId="ADAL" clId="{0C2FFCA3-87FE-4465-8C68-E23CF077E209}" dt="2021-11-10T10:07:04.394" v="308" actId="26606"/>
          <ac:spMkLst>
            <pc:docMk/>
            <pc:sldMk cId="0" sldId="275"/>
            <ac:spMk id="8" creationId="{815925C2-A704-4D47-B1C1-3FCA52512EC1}"/>
          </ac:spMkLst>
        </pc:spChg>
        <pc:spChg chg="add">
          <ac:chgData name="Tilly" userId="28eb7356-61dc-48ef-8408-7c21dafef33f" providerId="ADAL" clId="{0C2FFCA3-87FE-4465-8C68-E23CF077E209}" dt="2021-11-10T10:07:04.394" v="308" actId="26606"/>
          <ac:spMkLst>
            <pc:docMk/>
            <pc:sldMk cId="0" sldId="275"/>
            <ac:spMk id="10" creationId="{01D4315C-C23C-4FD3-98DF-08C29E2292A8}"/>
          </ac:spMkLst>
        </pc:spChg>
        <pc:grpChg chg="add">
          <ac:chgData name="Tilly" userId="28eb7356-61dc-48ef-8408-7c21dafef33f" providerId="ADAL" clId="{0C2FFCA3-87FE-4465-8C68-E23CF077E209}" dt="2021-11-10T10:07:04.394" v="308" actId="26606"/>
          <ac:grpSpMkLst>
            <pc:docMk/>
            <pc:sldMk cId="0" sldId="275"/>
            <ac:grpSpMk id="12" creationId="{5E6B47BC-43FD-4C91-8BFF-B41B99A8A39E}"/>
          </ac:grpSpMkLst>
        </pc:grpChg>
        <pc:grpChg chg="add">
          <ac:chgData name="Tilly" userId="28eb7356-61dc-48ef-8408-7c21dafef33f" providerId="ADAL" clId="{0C2FFCA3-87FE-4465-8C68-E23CF077E209}" dt="2021-11-10T10:07:04.394" v="308" actId="26606"/>
          <ac:grpSpMkLst>
            <pc:docMk/>
            <pc:sldMk cId="0" sldId="275"/>
            <ac:grpSpMk id="16" creationId="{43F5E015-E085-4624-B431-B42414448684}"/>
          </ac:grpSpMkLst>
        </pc:grpChg>
      </pc:sldChg>
      <pc:sldChg chg="addSp modSp del mod setBg">
        <pc:chgData name="Tilly" userId="28eb7356-61dc-48ef-8408-7c21dafef33f" providerId="ADAL" clId="{0C2FFCA3-87FE-4465-8C68-E23CF077E209}" dt="2021-11-10T10:40:25.459" v="1492" actId="47"/>
        <pc:sldMkLst>
          <pc:docMk/>
          <pc:sldMk cId="0" sldId="276"/>
        </pc:sldMkLst>
        <pc:spChg chg="mod">
          <ac:chgData name="Tilly" userId="28eb7356-61dc-48ef-8408-7c21dafef33f" providerId="ADAL" clId="{0C2FFCA3-87FE-4465-8C68-E23CF077E209}" dt="2021-11-10T10:07:13.129" v="309" actId="26606"/>
          <ac:spMkLst>
            <pc:docMk/>
            <pc:sldMk cId="0" sldId="276"/>
            <ac:spMk id="2" creationId="{00000000-0000-0000-0000-000000000000}"/>
          </ac:spMkLst>
        </pc:spChg>
        <pc:spChg chg="mod">
          <ac:chgData name="Tilly" userId="28eb7356-61dc-48ef-8408-7c21dafef33f" providerId="ADAL" clId="{0C2FFCA3-87FE-4465-8C68-E23CF077E209}" dt="2021-11-10T10:07:13.129" v="309" actId="26606"/>
          <ac:spMkLst>
            <pc:docMk/>
            <pc:sldMk cId="0" sldId="276"/>
            <ac:spMk id="3" creationId="{00000000-0000-0000-0000-000000000000}"/>
          </ac:spMkLst>
        </pc:spChg>
        <pc:spChg chg="add">
          <ac:chgData name="Tilly" userId="28eb7356-61dc-48ef-8408-7c21dafef33f" providerId="ADAL" clId="{0C2FFCA3-87FE-4465-8C68-E23CF077E209}" dt="2021-11-10T10:07:13.129" v="309" actId="26606"/>
          <ac:spMkLst>
            <pc:docMk/>
            <pc:sldMk cId="0" sldId="276"/>
            <ac:spMk id="8" creationId="{815925C2-A704-4D47-B1C1-3FCA52512EC1}"/>
          </ac:spMkLst>
        </pc:spChg>
        <pc:spChg chg="add">
          <ac:chgData name="Tilly" userId="28eb7356-61dc-48ef-8408-7c21dafef33f" providerId="ADAL" clId="{0C2FFCA3-87FE-4465-8C68-E23CF077E209}" dt="2021-11-10T10:07:13.129" v="309" actId="26606"/>
          <ac:spMkLst>
            <pc:docMk/>
            <pc:sldMk cId="0" sldId="276"/>
            <ac:spMk id="10" creationId="{01D4315C-C23C-4FD3-98DF-08C29E2292A8}"/>
          </ac:spMkLst>
        </pc:spChg>
        <pc:grpChg chg="add">
          <ac:chgData name="Tilly" userId="28eb7356-61dc-48ef-8408-7c21dafef33f" providerId="ADAL" clId="{0C2FFCA3-87FE-4465-8C68-E23CF077E209}" dt="2021-11-10T10:07:13.129" v="309" actId="26606"/>
          <ac:grpSpMkLst>
            <pc:docMk/>
            <pc:sldMk cId="0" sldId="276"/>
            <ac:grpSpMk id="12" creationId="{5E6B47BC-43FD-4C91-8BFF-B41B99A8A39E}"/>
          </ac:grpSpMkLst>
        </pc:grpChg>
        <pc:grpChg chg="add">
          <ac:chgData name="Tilly" userId="28eb7356-61dc-48ef-8408-7c21dafef33f" providerId="ADAL" clId="{0C2FFCA3-87FE-4465-8C68-E23CF077E209}" dt="2021-11-10T10:07:13.129" v="309" actId="26606"/>
          <ac:grpSpMkLst>
            <pc:docMk/>
            <pc:sldMk cId="0" sldId="276"/>
            <ac:grpSpMk id="16" creationId="{43F5E015-E085-4624-B431-B42414448684}"/>
          </ac:grpSpMkLst>
        </pc:grpChg>
      </pc:sldChg>
      <pc:sldChg chg="del">
        <pc:chgData name="Tilly" userId="28eb7356-61dc-48ef-8408-7c21dafef33f" providerId="ADAL" clId="{0C2FFCA3-87FE-4465-8C68-E23CF077E209}" dt="2021-11-10T09:57:07.344" v="266" actId="47"/>
        <pc:sldMkLst>
          <pc:docMk/>
          <pc:sldMk cId="791766971" sldId="277"/>
        </pc:sldMkLst>
      </pc:sldChg>
      <pc:sldChg chg="del">
        <pc:chgData name="Tilly" userId="28eb7356-61dc-48ef-8408-7c21dafef33f" providerId="ADAL" clId="{0C2FFCA3-87FE-4465-8C68-E23CF077E209}" dt="2021-11-10T09:55:37.335" v="257" actId="47"/>
        <pc:sldMkLst>
          <pc:docMk/>
          <pc:sldMk cId="164094378" sldId="278"/>
        </pc:sldMkLst>
      </pc:sldChg>
      <pc:sldChg chg="del">
        <pc:chgData name="Tilly" userId="28eb7356-61dc-48ef-8408-7c21dafef33f" providerId="ADAL" clId="{0C2FFCA3-87FE-4465-8C68-E23CF077E209}" dt="2021-11-10T10:03:43.482" v="296" actId="47"/>
        <pc:sldMkLst>
          <pc:docMk/>
          <pc:sldMk cId="1013662073" sldId="279"/>
        </pc:sldMkLst>
      </pc:sldChg>
      <pc:sldChg chg="del">
        <pc:chgData name="Tilly" userId="28eb7356-61dc-48ef-8408-7c21dafef33f" providerId="ADAL" clId="{0C2FFCA3-87FE-4465-8C68-E23CF077E209}" dt="2021-11-10T10:03:54.835" v="297" actId="47"/>
        <pc:sldMkLst>
          <pc:docMk/>
          <pc:sldMk cId="1710489276" sldId="280"/>
        </pc:sldMkLst>
      </pc:sldChg>
      <pc:sldChg chg="addSp modSp del mod setBg">
        <pc:chgData name="Tilly" userId="28eb7356-61dc-48ef-8408-7c21dafef33f" providerId="ADAL" clId="{0C2FFCA3-87FE-4465-8C68-E23CF077E209}" dt="2021-11-10T10:32:33.713" v="1117" actId="47"/>
        <pc:sldMkLst>
          <pc:docMk/>
          <pc:sldMk cId="2619640403" sldId="282"/>
        </pc:sldMkLst>
        <pc:spChg chg="mod">
          <ac:chgData name="Tilly" userId="28eb7356-61dc-48ef-8408-7c21dafef33f" providerId="ADAL" clId="{0C2FFCA3-87FE-4465-8C68-E23CF077E209}" dt="2021-11-10T10:01:20.860" v="285" actId="26606"/>
          <ac:spMkLst>
            <pc:docMk/>
            <pc:sldMk cId="2619640403" sldId="282"/>
            <ac:spMk id="2" creationId="{00000000-0000-0000-0000-000000000000}"/>
          </ac:spMkLst>
        </pc:spChg>
        <pc:spChg chg="add">
          <ac:chgData name="Tilly" userId="28eb7356-61dc-48ef-8408-7c21dafef33f" providerId="ADAL" clId="{0C2FFCA3-87FE-4465-8C68-E23CF077E209}" dt="2021-11-10T10:01:20.860" v="285" actId="26606"/>
          <ac:spMkLst>
            <pc:docMk/>
            <pc:sldMk cId="2619640403" sldId="282"/>
            <ac:spMk id="9" creationId="{F0AED851-54B9-4765-92D2-F0BE443BEC91}"/>
          </ac:spMkLst>
        </pc:spChg>
        <pc:spChg chg="add">
          <ac:chgData name="Tilly" userId="28eb7356-61dc-48ef-8408-7c21dafef33f" providerId="ADAL" clId="{0C2FFCA3-87FE-4465-8C68-E23CF077E209}" dt="2021-11-10T10:01:20.860" v="285" actId="26606"/>
          <ac:spMkLst>
            <pc:docMk/>
            <pc:sldMk cId="2619640403" sldId="282"/>
            <ac:spMk id="11" creationId="{B81933D1-5615-42C7-9C0B-4EB7105CCE2D}"/>
          </ac:spMkLst>
        </pc:spChg>
        <pc:spChg chg="add">
          <ac:chgData name="Tilly" userId="28eb7356-61dc-48ef-8408-7c21dafef33f" providerId="ADAL" clId="{0C2FFCA3-87FE-4465-8C68-E23CF077E209}" dt="2021-11-10T10:01:20.860" v="285" actId="26606"/>
          <ac:spMkLst>
            <pc:docMk/>
            <pc:sldMk cId="2619640403" sldId="282"/>
            <ac:spMk id="13" creationId="{19C9EAEA-39D0-4B0E-A0EB-51E7B26740B1}"/>
          </ac:spMkLst>
        </pc:spChg>
        <pc:grpChg chg="add">
          <ac:chgData name="Tilly" userId="28eb7356-61dc-48ef-8408-7c21dafef33f" providerId="ADAL" clId="{0C2FFCA3-87FE-4465-8C68-E23CF077E209}" dt="2021-11-10T10:01:20.860" v="285" actId="26606"/>
          <ac:grpSpMkLst>
            <pc:docMk/>
            <pc:sldMk cId="2619640403" sldId="282"/>
            <ac:grpSpMk id="15" creationId="{032D8612-31EB-44CF-A1D0-14FD4C705424}"/>
          </ac:grpSpMkLst>
        </pc:grpChg>
        <pc:picChg chg="mod">
          <ac:chgData name="Tilly" userId="28eb7356-61dc-48ef-8408-7c21dafef33f" providerId="ADAL" clId="{0C2FFCA3-87FE-4465-8C68-E23CF077E209}" dt="2021-11-10T10:01:20.860" v="285" actId="26606"/>
          <ac:picMkLst>
            <pc:docMk/>
            <pc:sldMk cId="2619640403" sldId="282"/>
            <ac:picMk id="4" creationId="{00000000-0000-0000-0000-000000000000}"/>
          </ac:picMkLst>
        </pc:picChg>
      </pc:sldChg>
      <pc:sldChg chg="addSp modSp del mod setBg modNotesTx">
        <pc:chgData name="Tilly" userId="28eb7356-61dc-48ef-8408-7c21dafef33f" providerId="ADAL" clId="{0C2FFCA3-87FE-4465-8C68-E23CF077E209}" dt="2021-11-10T10:21:19.621" v="752" actId="20577"/>
        <pc:sldMkLst>
          <pc:docMk/>
          <pc:sldMk cId="2547430638" sldId="283"/>
        </pc:sldMkLst>
        <pc:spChg chg="mod">
          <ac:chgData name="Tilly" userId="28eb7356-61dc-48ef-8408-7c21dafef33f" providerId="ADAL" clId="{0C2FFCA3-87FE-4465-8C68-E23CF077E209}" dt="2021-11-10T09:59:03.626" v="278" actId="26606"/>
          <ac:spMkLst>
            <pc:docMk/>
            <pc:sldMk cId="2547430638" sldId="283"/>
            <ac:spMk id="2" creationId="{00000000-0000-0000-0000-000000000000}"/>
          </ac:spMkLst>
        </pc:spChg>
        <pc:spChg chg="add">
          <ac:chgData name="Tilly" userId="28eb7356-61dc-48ef-8408-7c21dafef33f" providerId="ADAL" clId="{0C2FFCA3-87FE-4465-8C68-E23CF077E209}" dt="2021-11-10T09:59:03.626" v="278" actId="26606"/>
          <ac:spMkLst>
            <pc:docMk/>
            <pc:sldMk cId="2547430638" sldId="283"/>
            <ac:spMk id="8" creationId="{BA79A7CF-01AF-4178-9369-94E0C90EB046}"/>
          </ac:spMkLst>
        </pc:spChg>
        <pc:spChg chg="add">
          <ac:chgData name="Tilly" userId="28eb7356-61dc-48ef-8408-7c21dafef33f" providerId="ADAL" clId="{0C2FFCA3-87FE-4465-8C68-E23CF077E209}" dt="2021-11-10T09:59:03.626" v="278" actId="26606"/>
          <ac:spMkLst>
            <pc:docMk/>
            <pc:sldMk cId="2547430638" sldId="283"/>
            <ac:spMk id="10" creationId="{99413ED5-9ED4-4772-BCE4-2BCAE6B12E35}"/>
          </ac:spMkLst>
        </pc:spChg>
        <pc:spChg chg="add">
          <ac:chgData name="Tilly" userId="28eb7356-61dc-48ef-8408-7c21dafef33f" providerId="ADAL" clId="{0C2FFCA3-87FE-4465-8C68-E23CF077E209}" dt="2021-11-10T09:59:03.626" v="278" actId="26606"/>
          <ac:spMkLst>
            <pc:docMk/>
            <pc:sldMk cId="2547430638" sldId="283"/>
            <ac:spMk id="12" creationId="{04357C93-F0CB-4A1C-8F77-4E9063789819}"/>
          </ac:spMkLst>
        </pc:spChg>
        <pc:spChg chg="add">
          <ac:chgData name="Tilly" userId="28eb7356-61dc-48ef-8408-7c21dafef33f" providerId="ADAL" clId="{0C2FFCA3-87FE-4465-8C68-E23CF077E209}" dt="2021-11-10T09:59:03.626" v="278" actId="26606"/>
          <ac:spMkLst>
            <pc:docMk/>
            <pc:sldMk cId="2547430638" sldId="283"/>
            <ac:spMk id="14" creationId="{90F533E9-6690-41A8-A372-4C6C622D028D}"/>
          </ac:spMkLst>
        </pc:spChg>
        <pc:picChg chg="mod">
          <ac:chgData name="Tilly" userId="28eb7356-61dc-48ef-8408-7c21dafef33f" providerId="ADAL" clId="{0C2FFCA3-87FE-4465-8C68-E23CF077E209}" dt="2021-11-10T09:59:03.626" v="278" actId="26606"/>
          <ac:picMkLst>
            <pc:docMk/>
            <pc:sldMk cId="2547430638" sldId="283"/>
            <ac:picMk id="3" creationId="{00000000-0000-0000-0000-000000000000}"/>
          </ac:picMkLst>
        </pc:picChg>
      </pc:sldChg>
      <pc:sldChg chg="addSp delSp modSp del mod setBg">
        <pc:chgData name="Tilly" userId="28eb7356-61dc-48ef-8408-7c21dafef33f" providerId="ADAL" clId="{0C2FFCA3-87FE-4465-8C68-E23CF077E209}" dt="2021-11-10T10:31:58.972" v="1116" actId="47"/>
        <pc:sldMkLst>
          <pc:docMk/>
          <pc:sldMk cId="406912456" sldId="285"/>
        </pc:sldMkLst>
        <pc:spChg chg="mod">
          <ac:chgData name="Tilly" userId="28eb7356-61dc-48ef-8408-7c21dafef33f" providerId="ADAL" clId="{0C2FFCA3-87FE-4465-8C68-E23CF077E209}" dt="2021-11-10T10:00:58.154" v="284" actId="26606"/>
          <ac:spMkLst>
            <pc:docMk/>
            <pc:sldMk cId="406912456" sldId="285"/>
            <ac:spMk id="2" creationId="{00000000-0000-0000-0000-000000000000}"/>
          </ac:spMkLst>
        </pc:spChg>
        <pc:spChg chg="mod">
          <ac:chgData name="Tilly" userId="28eb7356-61dc-48ef-8408-7c21dafef33f" providerId="ADAL" clId="{0C2FFCA3-87FE-4465-8C68-E23CF077E209}" dt="2021-11-10T10:00:58.154" v="284" actId="26606"/>
          <ac:spMkLst>
            <pc:docMk/>
            <pc:sldMk cId="406912456" sldId="285"/>
            <ac:spMk id="5" creationId="{00000000-0000-0000-0000-000000000000}"/>
          </ac:spMkLst>
        </pc:spChg>
        <pc:spChg chg="add del">
          <ac:chgData name="Tilly" userId="28eb7356-61dc-48ef-8408-7c21dafef33f" providerId="ADAL" clId="{0C2FFCA3-87FE-4465-8C68-E23CF077E209}" dt="2021-11-10T10:00:58.140" v="283" actId="26606"/>
          <ac:spMkLst>
            <pc:docMk/>
            <pc:sldMk cId="406912456" sldId="285"/>
            <ac:spMk id="10" creationId="{201CC55D-ED54-4C5C-95E6-10947BD1103B}"/>
          </ac:spMkLst>
        </pc:spChg>
        <pc:spChg chg="add del">
          <ac:chgData name="Tilly" userId="28eb7356-61dc-48ef-8408-7c21dafef33f" providerId="ADAL" clId="{0C2FFCA3-87FE-4465-8C68-E23CF077E209}" dt="2021-11-10T10:00:58.140" v="283" actId="26606"/>
          <ac:spMkLst>
            <pc:docMk/>
            <pc:sldMk cId="406912456" sldId="285"/>
            <ac:spMk id="16" creationId="{3873B707-463F-40B0-8227-E8CC6C67EB25}"/>
          </ac:spMkLst>
        </pc:spChg>
        <pc:spChg chg="add del">
          <ac:chgData name="Tilly" userId="28eb7356-61dc-48ef-8408-7c21dafef33f" providerId="ADAL" clId="{0C2FFCA3-87FE-4465-8C68-E23CF077E209}" dt="2021-11-10T10:00:58.140" v="283" actId="26606"/>
          <ac:spMkLst>
            <pc:docMk/>
            <pc:sldMk cId="406912456" sldId="285"/>
            <ac:spMk id="18" creationId="{C13237C8-E62C-4F0D-A318-BD6FB6C2D138}"/>
          </ac:spMkLst>
        </pc:spChg>
        <pc:spChg chg="add del">
          <ac:chgData name="Tilly" userId="28eb7356-61dc-48ef-8408-7c21dafef33f" providerId="ADAL" clId="{0C2FFCA3-87FE-4465-8C68-E23CF077E209}" dt="2021-11-10T10:00:58.140" v="283" actId="26606"/>
          <ac:spMkLst>
            <pc:docMk/>
            <pc:sldMk cId="406912456" sldId="285"/>
            <ac:spMk id="20" creationId="{19C9EAEA-39D0-4B0E-A0EB-51E7B26740B1}"/>
          </ac:spMkLst>
        </pc:spChg>
        <pc:spChg chg="add">
          <ac:chgData name="Tilly" userId="28eb7356-61dc-48ef-8408-7c21dafef33f" providerId="ADAL" clId="{0C2FFCA3-87FE-4465-8C68-E23CF077E209}" dt="2021-11-10T10:00:58.154" v="284" actId="26606"/>
          <ac:spMkLst>
            <pc:docMk/>
            <pc:sldMk cId="406912456" sldId="285"/>
            <ac:spMk id="22" creationId="{9A724DBA-D2D9-471E-8ED7-2015DDD950DF}"/>
          </ac:spMkLst>
        </pc:spChg>
        <pc:spChg chg="add">
          <ac:chgData name="Tilly" userId="28eb7356-61dc-48ef-8408-7c21dafef33f" providerId="ADAL" clId="{0C2FFCA3-87FE-4465-8C68-E23CF077E209}" dt="2021-11-10T10:00:58.154" v="284" actId="26606"/>
          <ac:spMkLst>
            <pc:docMk/>
            <pc:sldMk cId="406912456" sldId="285"/>
            <ac:spMk id="23" creationId="{08980754-6F4B-43C9-B9BE-127B6BED6586}"/>
          </ac:spMkLst>
        </pc:spChg>
        <pc:spChg chg="add">
          <ac:chgData name="Tilly" userId="28eb7356-61dc-48ef-8408-7c21dafef33f" providerId="ADAL" clId="{0C2FFCA3-87FE-4465-8C68-E23CF077E209}" dt="2021-11-10T10:00:58.154" v="284" actId="26606"/>
          <ac:spMkLst>
            <pc:docMk/>
            <pc:sldMk cId="406912456" sldId="285"/>
            <ac:spMk id="24" creationId="{2C1BBA94-3F40-40AA-8BB9-E69E25E537C1}"/>
          </ac:spMkLst>
        </pc:spChg>
        <pc:spChg chg="add">
          <ac:chgData name="Tilly" userId="28eb7356-61dc-48ef-8408-7c21dafef33f" providerId="ADAL" clId="{0C2FFCA3-87FE-4465-8C68-E23CF077E209}" dt="2021-11-10T10:00:58.154" v="284" actId="26606"/>
          <ac:spMkLst>
            <pc:docMk/>
            <pc:sldMk cId="406912456" sldId="285"/>
            <ac:spMk id="25" creationId="{169CC832-2974-4E8D-90ED-3E2941BA7336}"/>
          </ac:spMkLst>
        </pc:spChg>
        <pc:spChg chg="add">
          <ac:chgData name="Tilly" userId="28eb7356-61dc-48ef-8408-7c21dafef33f" providerId="ADAL" clId="{0C2FFCA3-87FE-4465-8C68-E23CF077E209}" dt="2021-11-10T10:00:58.154" v="284" actId="26606"/>
          <ac:spMkLst>
            <pc:docMk/>
            <pc:sldMk cId="406912456" sldId="285"/>
            <ac:spMk id="26" creationId="{55222F96-971A-4F90-B841-6BAB416C7AC1}"/>
          </ac:spMkLst>
        </pc:spChg>
        <pc:grpChg chg="add del">
          <ac:chgData name="Tilly" userId="28eb7356-61dc-48ef-8408-7c21dafef33f" providerId="ADAL" clId="{0C2FFCA3-87FE-4465-8C68-E23CF077E209}" dt="2021-11-10T10:00:58.140" v="283" actId="26606"/>
          <ac:grpSpMkLst>
            <pc:docMk/>
            <pc:sldMk cId="406912456" sldId="285"/>
            <ac:grpSpMk id="12" creationId="{1DE889C7-FAD6-4397-98E2-05D503484459}"/>
          </ac:grpSpMkLst>
        </pc:grpChg>
        <pc:picChg chg="mod ord">
          <ac:chgData name="Tilly" userId="28eb7356-61dc-48ef-8408-7c21dafef33f" providerId="ADAL" clId="{0C2FFCA3-87FE-4465-8C68-E23CF077E209}" dt="2021-11-10T10:00:58.154" v="284" actId="26606"/>
          <ac:picMkLst>
            <pc:docMk/>
            <pc:sldMk cId="406912456" sldId="285"/>
            <ac:picMk id="3" creationId="{00000000-0000-0000-0000-000000000000}"/>
          </ac:picMkLst>
        </pc:picChg>
      </pc:sldChg>
      <pc:sldChg chg="addSp modSp del mod setBg modNotesTx">
        <pc:chgData name="Tilly" userId="28eb7356-61dc-48ef-8408-7c21dafef33f" providerId="ADAL" clId="{0C2FFCA3-87FE-4465-8C68-E23CF077E209}" dt="2021-11-10T10:30:11.113" v="978" actId="1076"/>
        <pc:sldMkLst>
          <pc:docMk/>
          <pc:sldMk cId="277728148" sldId="286"/>
        </pc:sldMkLst>
        <pc:spChg chg="mod">
          <ac:chgData name="Tilly" userId="28eb7356-61dc-48ef-8408-7c21dafef33f" providerId="ADAL" clId="{0C2FFCA3-87FE-4465-8C68-E23CF077E209}" dt="2021-11-10T10:25:18.272" v="848" actId="1076"/>
          <ac:spMkLst>
            <pc:docMk/>
            <pc:sldMk cId="277728148" sldId="286"/>
            <ac:spMk id="2" creationId="{00000000-0000-0000-0000-000000000000}"/>
          </ac:spMkLst>
        </pc:spChg>
        <pc:spChg chg="add">
          <ac:chgData name="Tilly" userId="28eb7356-61dc-48ef-8408-7c21dafef33f" providerId="ADAL" clId="{0C2FFCA3-87FE-4465-8C68-E23CF077E209}" dt="2021-11-10T10:00:13.041" v="280" actId="26606"/>
          <ac:spMkLst>
            <pc:docMk/>
            <pc:sldMk cId="277728148" sldId="286"/>
            <ac:spMk id="8" creationId="{BA79A7CF-01AF-4178-9369-94E0C90EB046}"/>
          </ac:spMkLst>
        </pc:spChg>
        <pc:spChg chg="add">
          <ac:chgData name="Tilly" userId="28eb7356-61dc-48ef-8408-7c21dafef33f" providerId="ADAL" clId="{0C2FFCA3-87FE-4465-8C68-E23CF077E209}" dt="2021-11-10T10:00:13.041" v="280" actId="26606"/>
          <ac:spMkLst>
            <pc:docMk/>
            <pc:sldMk cId="277728148" sldId="286"/>
            <ac:spMk id="10" creationId="{99413ED5-9ED4-4772-BCE4-2BCAE6B12E35}"/>
          </ac:spMkLst>
        </pc:spChg>
        <pc:spChg chg="add">
          <ac:chgData name="Tilly" userId="28eb7356-61dc-48ef-8408-7c21dafef33f" providerId="ADAL" clId="{0C2FFCA3-87FE-4465-8C68-E23CF077E209}" dt="2021-11-10T10:00:13.041" v="280" actId="26606"/>
          <ac:spMkLst>
            <pc:docMk/>
            <pc:sldMk cId="277728148" sldId="286"/>
            <ac:spMk id="12" creationId="{04357C93-F0CB-4A1C-8F77-4E9063789819}"/>
          </ac:spMkLst>
        </pc:spChg>
        <pc:spChg chg="add">
          <ac:chgData name="Tilly" userId="28eb7356-61dc-48ef-8408-7c21dafef33f" providerId="ADAL" clId="{0C2FFCA3-87FE-4465-8C68-E23CF077E209}" dt="2021-11-10T10:00:13.041" v="280" actId="26606"/>
          <ac:spMkLst>
            <pc:docMk/>
            <pc:sldMk cId="277728148" sldId="286"/>
            <ac:spMk id="14" creationId="{90F533E9-6690-41A8-A372-4C6C622D028D}"/>
          </ac:spMkLst>
        </pc:spChg>
        <pc:picChg chg="mod">
          <ac:chgData name="Tilly" userId="28eb7356-61dc-48ef-8408-7c21dafef33f" providerId="ADAL" clId="{0C2FFCA3-87FE-4465-8C68-E23CF077E209}" dt="2021-11-10T10:00:13.041" v="280" actId="26606"/>
          <ac:picMkLst>
            <pc:docMk/>
            <pc:sldMk cId="277728148" sldId="286"/>
            <ac:picMk id="3" creationId="{00000000-0000-0000-0000-000000000000}"/>
          </ac:picMkLst>
        </pc:picChg>
        <pc:picChg chg="add mod">
          <ac:chgData name="Tilly" userId="28eb7356-61dc-48ef-8408-7c21dafef33f" providerId="ADAL" clId="{0C2FFCA3-87FE-4465-8C68-E23CF077E209}" dt="2021-11-10T10:30:11.113" v="978" actId="1076"/>
          <ac:picMkLst>
            <pc:docMk/>
            <pc:sldMk cId="277728148" sldId="286"/>
            <ac:picMk id="5" creationId="{E5CDC932-8746-432F-BFF5-2D47EDAAACFE}"/>
          </ac:picMkLst>
        </pc:picChg>
      </pc:sldChg>
      <pc:sldChg chg="del">
        <pc:chgData name="Tilly" userId="28eb7356-61dc-48ef-8408-7c21dafef33f" providerId="ADAL" clId="{0C2FFCA3-87FE-4465-8C68-E23CF077E209}" dt="2021-11-10T09:57:09.133" v="267" actId="47"/>
        <pc:sldMkLst>
          <pc:docMk/>
          <pc:sldMk cId="2869248618" sldId="287"/>
        </pc:sldMkLst>
      </pc:sldChg>
      <pc:sldChg chg="del">
        <pc:chgData name="Tilly" userId="28eb7356-61dc-48ef-8408-7c21dafef33f" providerId="ADAL" clId="{0C2FFCA3-87FE-4465-8C68-E23CF077E209}" dt="2021-11-10T09:53:51.525" v="40" actId="47"/>
        <pc:sldMkLst>
          <pc:docMk/>
          <pc:sldMk cId="1153600212" sldId="288"/>
        </pc:sldMkLst>
      </pc:sldChg>
      <pc:sldChg chg="del">
        <pc:chgData name="Tilly" userId="28eb7356-61dc-48ef-8408-7c21dafef33f" providerId="ADAL" clId="{0C2FFCA3-87FE-4465-8C68-E23CF077E209}" dt="2021-11-10T09:55:38.946" v="258" actId="47"/>
        <pc:sldMkLst>
          <pc:docMk/>
          <pc:sldMk cId="1789268184" sldId="289"/>
        </pc:sldMkLst>
      </pc:sldChg>
      <pc:sldChg chg="addSp modSp del mod setBg modNotesTx">
        <pc:chgData name="Tilly" userId="28eb7356-61dc-48ef-8408-7c21dafef33f" providerId="ADAL" clId="{0C2FFCA3-87FE-4465-8C68-E23CF077E209}" dt="2021-11-10T10:41:42.056" v="1658" actId="20577"/>
        <pc:sldMkLst>
          <pc:docMk/>
          <pc:sldMk cId="1463066451" sldId="291"/>
        </pc:sldMkLst>
        <pc:spChg chg="mod">
          <ac:chgData name="Tilly" userId="28eb7356-61dc-48ef-8408-7c21dafef33f" providerId="ADAL" clId="{0C2FFCA3-87FE-4465-8C68-E23CF077E209}" dt="2021-11-10T10:07:18.865" v="310" actId="26606"/>
          <ac:spMkLst>
            <pc:docMk/>
            <pc:sldMk cId="1463066451" sldId="291"/>
            <ac:spMk id="2" creationId="{00000000-0000-0000-0000-000000000000}"/>
          </ac:spMkLst>
        </pc:spChg>
        <pc:spChg chg="mod">
          <ac:chgData name="Tilly" userId="28eb7356-61dc-48ef-8408-7c21dafef33f" providerId="ADAL" clId="{0C2FFCA3-87FE-4465-8C68-E23CF077E209}" dt="2021-11-10T10:07:18.865" v="310" actId="26606"/>
          <ac:spMkLst>
            <pc:docMk/>
            <pc:sldMk cId="1463066451" sldId="291"/>
            <ac:spMk id="3" creationId="{00000000-0000-0000-0000-000000000000}"/>
          </ac:spMkLst>
        </pc:spChg>
        <pc:spChg chg="add">
          <ac:chgData name="Tilly" userId="28eb7356-61dc-48ef-8408-7c21dafef33f" providerId="ADAL" clId="{0C2FFCA3-87FE-4465-8C68-E23CF077E209}" dt="2021-11-10T10:07:18.865" v="310" actId="26606"/>
          <ac:spMkLst>
            <pc:docMk/>
            <pc:sldMk cId="1463066451" sldId="291"/>
            <ac:spMk id="8" creationId="{815925C2-A704-4D47-B1C1-3FCA52512EC1}"/>
          </ac:spMkLst>
        </pc:spChg>
        <pc:spChg chg="add">
          <ac:chgData name="Tilly" userId="28eb7356-61dc-48ef-8408-7c21dafef33f" providerId="ADAL" clId="{0C2FFCA3-87FE-4465-8C68-E23CF077E209}" dt="2021-11-10T10:07:18.865" v="310" actId="26606"/>
          <ac:spMkLst>
            <pc:docMk/>
            <pc:sldMk cId="1463066451" sldId="291"/>
            <ac:spMk id="10" creationId="{01D4315C-C23C-4FD3-98DF-08C29E2292A8}"/>
          </ac:spMkLst>
        </pc:spChg>
        <pc:grpChg chg="add">
          <ac:chgData name="Tilly" userId="28eb7356-61dc-48ef-8408-7c21dafef33f" providerId="ADAL" clId="{0C2FFCA3-87FE-4465-8C68-E23CF077E209}" dt="2021-11-10T10:07:18.865" v="310" actId="26606"/>
          <ac:grpSpMkLst>
            <pc:docMk/>
            <pc:sldMk cId="1463066451" sldId="291"/>
            <ac:grpSpMk id="12" creationId="{5E6B47BC-43FD-4C91-8BFF-B41B99A8A39E}"/>
          </ac:grpSpMkLst>
        </pc:grpChg>
        <pc:grpChg chg="add">
          <ac:chgData name="Tilly" userId="28eb7356-61dc-48ef-8408-7c21dafef33f" providerId="ADAL" clId="{0C2FFCA3-87FE-4465-8C68-E23CF077E209}" dt="2021-11-10T10:07:18.865" v="310" actId="26606"/>
          <ac:grpSpMkLst>
            <pc:docMk/>
            <pc:sldMk cId="1463066451" sldId="291"/>
            <ac:grpSpMk id="16" creationId="{43F5E015-E085-4624-B431-B42414448684}"/>
          </ac:grpSpMkLst>
        </pc:grpChg>
      </pc:sldChg>
      <pc:sldChg chg="del">
        <pc:chgData name="Tilly" userId="28eb7356-61dc-48ef-8408-7c21dafef33f" providerId="ADAL" clId="{0C2FFCA3-87FE-4465-8C68-E23CF077E209}" dt="2021-11-10T10:07:26.774" v="311" actId="47"/>
        <pc:sldMkLst>
          <pc:docMk/>
          <pc:sldMk cId="1099998759" sldId="292"/>
        </pc:sldMkLst>
      </pc:sldChg>
      <pc:sldChg chg="addSp delSp modSp del mod setBg">
        <pc:chgData name="Tilly" userId="28eb7356-61dc-48ef-8408-7c21dafef33f" providerId="ADAL" clId="{0C2FFCA3-87FE-4465-8C68-E23CF077E209}" dt="2021-11-10T10:08:18.022" v="313" actId="26606"/>
        <pc:sldMkLst>
          <pc:docMk/>
          <pc:sldMk cId="3088502083" sldId="293"/>
        </pc:sldMkLst>
        <pc:spChg chg="mod">
          <ac:chgData name="Tilly" userId="28eb7356-61dc-48ef-8408-7c21dafef33f" providerId="ADAL" clId="{0C2FFCA3-87FE-4465-8C68-E23CF077E209}" dt="2021-11-10T10:08:18.022" v="313" actId="26606"/>
          <ac:spMkLst>
            <pc:docMk/>
            <pc:sldMk cId="3088502083" sldId="293"/>
            <ac:spMk id="2" creationId="{00000000-0000-0000-0000-000000000000}"/>
          </ac:spMkLst>
        </pc:spChg>
        <pc:spChg chg="del">
          <ac:chgData name="Tilly" userId="28eb7356-61dc-48ef-8408-7c21dafef33f" providerId="ADAL" clId="{0C2FFCA3-87FE-4465-8C68-E23CF077E209}" dt="2021-11-10T10:08:18.022" v="313" actId="26606"/>
          <ac:spMkLst>
            <pc:docMk/>
            <pc:sldMk cId="3088502083" sldId="293"/>
            <ac:spMk id="3" creationId="{00000000-0000-0000-0000-000000000000}"/>
          </ac:spMkLst>
        </pc:spChg>
        <pc:spChg chg="add">
          <ac:chgData name="Tilly" userId="28eb7356-61dc-48ef-8408-7c21dafef33f" providerId="ADAL" clId="{0C2FFCA3-87FE-4465-8C68-E23CF077E209}" dt="2021-11-10T10:08:18.022" v="313" actId="26606"/>
          <ac:spMkLst>
            <pc:docMk/>
            <pc:sldMk cId="3088502083" sldId="293"/>
            <ac:spMk id="9" creationId="{8C0630BC-675A-4BBE-ABF7-30D5936B1AB6}"/>
          </ac:spMkLst>
        </pc:spChg>
        <pc:graphicFrameChg chg="add">
          <ac:chgData name="Tilly" userId="28eb7356-61dc-48ef-8408-7c21dafef33f" providerId="ADAL" clId="{0C2FFCA3-87FE-4465-8C68-E23CF077E209}" dt="2021-11-10T10:08:18.022" v="313" actId="26606"/>
          <ac:graphicFrameMkLst>
            <pc:docMk/>
            <pc:sldMk cId="3088502083" sldId="293"/>
            <ac:graphicFrameMk id="5" creationId="{7C80285A-5419-4467-A0D6-281953EDB4EE}"/>
          </ac:graphicFrameMkLst>
        </pc:graphicFrameChg>
      </pc:sldChg>
      <pc:sldChg chg="addSp delSp modSp del mod setBg modNotesTx">
        <pc:chgData name="Tilly" userId="28eb7356-61dc-48ef-8408-7c21dafef33f" providerId="ADAL" clId="{0C2FFCA3-87FE-4465-8C68-E23CF077E209}" dt="2021-11-10T10:42:31.289" v="1804" actId="20577"/>
        <pc:sldMkLst>
          <pc:docMk/>
          <pc:sldMk cId="2188604364" sldId="294"/>
        </pc:sldMkLst>
        <pc:spChg chg="mod">
          <ac:chgData name="Tilly" userId="28eb7356-61dc-48ef-8408-7c21dafef33f" providerId="ADAL" clId="{0C2FFCA3-87FE-4465-8C68-E23CF077E209}" dt="2021-11-10T10:09:13.216" v="328" actId="26606"/>
          <ac:spMkLst>
            <pc:docMk/>
            <pc:sldMk cId="2188604364" sldId="294"/>
            <ac:spMk id="2" creationId="{00000000-0000-0000-0000-000000000000}"/>
          </ac:spMkLst>
        </pc:spChg>
        <pc:spChg chg="del">
          <ac:chgData name="Tilly" userId="28eb7356-61dc-48ef-8408-7c21dafef33f" providerId="ADAL" clId="{0C2FFCA3-87FE-4465-8C68-E23CF077E209}" dt="2021-11-10T10:09:13.216" v="328" actId="26606"/>
          <ac:spMkLst>
            <pc:docMk/>
            <pc:sldMk cId="2188604364" sldId="294"/>
            <ac:spMk id="3" creationId="{00000000-0000-0000-0000-000000000000}"/>
          </ac:spMkLst>
        </pc:spChg>
        <pc:spChg chg="add">
          <ac:chgData name="Tilly" userId="28eb7356-61dc-48ef-8408-7c21dafef33f" providerId="ADAL" clId="{0C2FFCA3-87FE-4465-8C68-E23CF077E209}" dt="2021-11-10T10:09:13.216" v="328" actId="26606"/>
          <ac:spMkLst>
            <pc:docMk/>
            <pc:sldMk cId="2188604364" sldId="294"/>
            <ac:spMk id="9" creationId="{8C0630BC-675A-4BBE-ABF7-30D5936B1AB6}"/>
          </ac:spMkLst>
        </pc:spChg>
        <pc:graphicFrameChg chg="add">
          <ac:chgData name="Tilly" userId="28eb7356-61dc-48ef-8408-7c21dafef33f" providerId="ADAL" clId="{0C2FFCA3-87FE-4465-8C68-E23CF077E209}" dt="2021-11-10T10:09:13.216" v="328" actId="26606"/>
          <ac:graphicFrameMkLst>
            <pc:docMk/>
            <pc:sldMk cId="2188604364" sldId="294"/>
            <ac:graphicFrameMk id="5" creationId="{A4BDC372-46E3-44DB-A2DB-9DD10C232353}"/>
          </ac:graphicFrameMkLst>
        </pc:graphicFrameChg>
      </pc:sldChg>
      <pc:sldChg chg="del">
        <pc:chgData name="Tilly" userId="28eb7356-61dc-48ef-8408-7c21dafef33f" providerId="ADAL" clId="{0C2FFCA3-87FE-4465-8C68-E23CF077E209}" dt="2021-11-10T10:06:19.989" v="305" actId="47"/>
        <pc:sldMkLst>
          <pc:docMk/>
          <pc:sldMk cId="2214171115" sldId="295"/>
        </pc:sldMkLst>
      </pc:sldChg>
      <pc:sldChg chg="addSp delSp modSp del mod setBg">
        <pc:chgData name="Tilly" userId="28eb7356-61dc-48ef-8408-7c21dafef33f" providerId="ADAL" clId="{0C2FFCA3-87FE-4465-8C68-E23CF077E209}" dt="2021-11-10T10:08:26.530" v="314" actId="26606"/>
        <pc:sldMkLst>
          <pc:docMk/>
          <pc:sldMk cId="1323280328" sldId="296"/>
        </pc:sldMkLst>
        <pc:spChg chg="mod">
          <ac:chgData name="Tilly" userId="28eb7356-61dc-48ef-8408-7c21dafef33f" providerId="ADAL" clId="{0C2FFCA3-87FE-4465-8C68-E23CF077E209}" dt="2021-11-10T10:08:26.530" v="314" actId="26606"/>
          <ac:spMkLst>
            <pc:docMk/>
            <pc:sldMk cId="1323280328" sldId="296"/>
            <ac:spMk id="2" creationId="{00000000-0000-0000-0000-000000000000}"/>
          </ac:spMkLst>
        </pc:spChg>
        <pc:spChg chg="del">
          <ac:chgData name="Tilly" userId="28eb7356-61dc-48ef-8408-7c21dafef33f" providerId="ADAL" clId="{0C2FFCA3-87FE-4465-8C68-E23CF077E209}" dt="2021-11-10T10:08:26.530" v="314" actId="26606"/>
          <ac:spMkLst>
            <pc:docMk/>
            <pc:sldMk cId="1323280328" sldId="296"/>
            <ac:spMk id="3" creationId="{00000000-0000-0000-0000-000000000000}"/>
          </ac:spMkLst>
        </pc:spChg>
        <pc:spChg chg="add">
          <ac:chgData name="Tilly" userId="28eb7356-61dc-48ef-8408-7c21dafef33f" providerId="ADAL" clId="{0C2FFCA3-87FE-4465-8C68-E23CF077E209}" dt="2021-11-10T10:08:26.530" v="314" actId="26606"/>
          <ac:spMkLst>
            <pc:docMk/>
            <pc:sldMk cId="1323280328" sldId="296"/>
            <ac:spMk id="9" creationId="{8C0630BC-675A-4BBE-ABF7-30D5936B1AB6}"/>
          </ac:spMkLst>
        </pc:spChg>
        <pc:graphicFrameChg chg="add">
          <ac:chgData name="Tilly" userId="28eb7356-61dc-48ef-8408-7c21dafef33f" providerId="ADAL" clId="{0C2FFCA3-87FE-4465-8C68-E23CF077E209}" dt="2021-11-10T10:08:26.530" v="314" actId="26606"/>
          <ac:graphicFrameMkLst>
            <pc:docMk/>
            <pc:sldMk cId="1323280328" sldId="296"/>
            <ac:graphicFrameMk id="5" creationId="{40959852-740C-4435-9387-9419F22444D2}"/>
          </ac:graphicFrameMkLst>
        </pc:graphicFrameChg>
      </pc:sldChg>
      <pc:sldChg chg="addSp delSp modSp del mod setBg">
        <pc:chgData name="Tilly" userId="28eb7356-61dc-48ef-8408-7c21dafef33f" providerId="ADAL" clId="{0C2FFCA3-87FE-4465-8C68-E23CF077E209}" dt="2021-11-10T10:08:33.783" v="315" actId="26606"/>
        <pc:sldMkLst>
          <pc:docMk/>
          <pc:sldMk cId="3625186566" sldId="297"/>
        </pc:sldMkLst>
        <pc:spChg chg="mod">
          <ac:chgData name="Tilly" userId="28eb7356-61dc-48ef-8408-7c21dafef33f" providerId="ADAL" clId="{0C2FFCA3-87FE-4465-8C68-E23CF077E209}" dt="2021-11-10T10:08:33.783" v="315" actId="26606"/>
          <ac:spMkLst>
            <pc:docMk/>
            <pc:sldMk cId="3625186566" sldId="297"/>
            <ac:spMk id="2" creationId="{00000000-0000-0000-0000-000000000000}"/>
          </ac:spMkLst>
        </pc:spChg>
        <pc:spChg chg="del">
          <ac:chgData name="Tilly" userId="28eb7356-61dc-48ef-8408-7c21dafef33f" providerId="ADAL" clId="{0C2FFCA3-87FE-4465-8C68-E23CF077E209}" dt="2021-11-10T10:08:33.783" v="315" actId="26606"/>
          <ac:spMkLst>
            <pc:docMk/>
            <pc:sldMk cId="3625186566" sldId="297"/>
            <ac:spMk id="3" creationId="{00000000-0000-0000-0000-000000000000}"/>
          </ac:spMkLst>
        </pc:spChg>
        <pc:spChg chg="add">
          <ac:chgData name="Tilly" userId="28eb7356-61dc-48ef-8408-7c21dafef33f" providerId="ADAL" clId="{0C2FFCA3-87FE-4465-8C68-E23CF077E209}" dt="2021-11-10T10:08:33.783" v="315" actId="26606"/>
          <ac:spMkLst>
            <pc:docMk/>
            <pc:sldMk cId="3625186566" sldId="297"/>
            <ac:spMk id="9" creationId="{8C0630BC-675A-4BBE-ABF7-30D5936B1AB6}"/>
          </ac:spMkLst>
        </pc:spChg>
        <pc:graphicFrameChg chg="add">
          <ac:chgData name="Tilly" userId="28eb7356-61dc-48ef-8408-7c21dafef33f" providerId="ADAL" clId="{0C2FFCA3-87FE-4465-8C68-E23CF077E209}" dt="2021-11-10T10:08:33.783" v="315" actId="26606"/>
          <ac:graphicFrameMkLst>
            <pc:docMk/>
            <pc:sldMk cId="3625186566" sldId="297"/>
            <ac:graphicFrameMk id="5" creationId="{6564D3B3-4857-4D64-BF5B-A317AFE9EC7A}"/>
          </ac:graphicFrameMkLst>
        </pc:graphicFrameChg>
      </pc:sldChg>
      <pc:sldChg chg="addSp delSp modSp del mod setBg">
        <pc:chgData name="Tilly" userId="28eb7356-61dc-48ef-8408-7c21dafef33f" providerId="ADAL" clId="{0C2FFCA3-87FE-4465-8C68-E23CF077E209}" dt="2021-11-10T10:08:06.902" v="312" actId="26606"/>
        <pc:sldMkLst>
          <pc:docMk/>
          <pc:sldMk cId="312146132" sldId="298"/>
        </pc:sldMkLst>
        <pc:spChg chg="mod">
          <ac:chgData name="Tilly" userId="28eb7356-61dc-48ef-8408-7c21dafef33f" providerId="ADAL" clId="{0C2FFCA3-87FE-4465-8C68-E23CF077E209}" dt="2021-11-10T10:08:06.902" v="312" actId="26606"/>
          <ac:spMkLst>
            <pc:docMk/>
            <pc:sldMk cId="312146132" sldId="298"/>
            <ac:spMk id="2" creationId="{00000000-0000-0000-0000-000000000000}"/>
          </ac:spMkLst>
        </pc:spChg>
        <pc:spChg chg="del">
          <ac:chgData name="Tilly" userId="28eb7356-61dc-48ef-8408-7c21dafef33f" providerId="ADAL" clId="{0C2FFCA3-87FE-4465-8C68-E23CF077E209}" dt="2021-11-10T10:08:06.902" v="312" actId="26606"/>
          <ac:spMkLst>
            <pc:docMk/>
            <pc:sldMk cId="312146132" sldId="298"/>
            <ac:spMk id="3" creationId="{00000000-0000-0000-0000-000000000000}"/>
          </ac:spMkLst>
        </pc:spChg>
        <pc:spChg chg="add">
          <ac:chgData name="Tilly" userId="28eb7356-61dc-48ef-8408-7c21dafef33f" providerId="ADAL" clId="{0C2FFCA3-87FE-4465-8C68-E23CF077E209}" dt="2021-11-10T10:08:06.902" v="312" actId="26606"/>
          <ac:spMkLst>
            <pc:docMk/>
            <pc:sldMk cId="312146132" sldId="298"/>
            <ac:spMk id="9" creationId="{8C0630BC-675A-4BBE-ABF7-30D5936B1AB6}"/>
          </ac:spMkLst>
        </pc:spChg>
        <pc:graphicFrameChg chg="add">
          <ac:chgData name="Tilly" userId="28eb7356-61dc-48ef-8408-7c21dafef33f" providerId="ADAL" clId="{0C2FFCA3-87FE-4465-8C68-E23CF077E209}" dt="2021-11-10T10:08:06.902" v="312" actId="26606"/>
          <ac:graphicFrameMkLst>
            <pc:docMk/>
            <pc:sldMk cId="312146132" sldId="298"/>
            <ac:graphicFrameMk id="5" creationId="{40B2DB38-5ABE-4DA7-B5C4-6648A103C5DA}"/>
          </ac:graphicFrameMkLst>
        </pc:graphicFrameChg>
      </pc:sldChg>
      <pc:sldChg chg="modSp del mod">
        <pc:chgData name="Tilly" userId="28eb7356-61dc-48ef-8408-7c21dafef33f" providerId="ADAL" clId="{0C2FFCA3-87FE-4465-8C68-E23CF077E209}" dt="2021-11-10T09:58:52.554" v="277" actId="47"/>
        <pc:sldMkLst>
          <pc:docMk/>
          <pc:sldMk cId="4264696719" sldId="299"/>
        </pc:sldMkLst>
        <pc:spChg chg="mod">
          <ac:chgData name="Tilly" userId="28eb7356-61dc-48ef-8408-7c21dafef33f" providerId="ADAL" clId="{0C2FFCA3-87FE-4465-8C68-E23CF077E209}" dt="2021-11-10T09:53:45.220" v="24" actId="27636"/>
          <ac:spMkLst>
            <pc:docMk/>
            <pc:sldMk cId="4264696719" sldId="299"/>
            <ac:spMk id="2" creationId="{00000000-0000-0000-0000-000000000000}"/>
          </ac:spMkLst>
        </pc:spChg>
      </pc:sldChg>
      <pc:sldChg chg="addSp modSp del mod setBg">
        <pc:chgData name="Tilly" userId="28eb7356-61dc-48ef-8408-7c21dafef33f" providerId="ADAL" clId="{0C2FFCA3-87FE-4465-8C68-E23CF077E209}" dt="2021-11-10T10:05:33.928" v="302" actId="26606"/>
        <pc:sldMkLst>
          <pc:docMk/>
          <pc:sldMk cId="407727855" sldId="300"/>
        </pc:sldMkLst>
        <pc:spChg chg="mod">
          <ac:chgData name="Tilly" userId="28eb7356-61dc-48ef-8408-7c21dafef33f" providerId="ADAL" clId="{0C2FFCA3-87FE-4465-8C68-E23CF077E209}" dt="2021-11-10T10:05:33.928" v="302" actId="26606"/>
          <ac:spMkLst>
            <pc:docMk/>
            <pc:sldMk cId="407727855" sldId="300"/>
            <ac:spMk id="2" creationId="{00000000-0000-0000-0000-000000000000}"/>
          </ac:spMkLst>
        </pc:spChg>
        <pc:spChg chg="mod">
          <ac:chgData name="Tilly" userId="28eb7356-61dc-48ef-8408-7c21dafef33f" providerId="ADAL" clId="{0C2FFCA3-87FE-4465-8C68-E23CF077E209}" dt="2021-11-10T10:05:33.928" v="302" actId="26606"/>
          <ac:spMkLst>
            <pc:docMk/>
            <pc:sldMk cId="407727855" sldId="300"/>
            <ac:spMk id="3" creationId="{00000000-0000-0000-0000-000000000000}"/>
          </ac:spMkLst>
        </pc:spChg>
        <pc:spChg chg="add">
          <ac:chgData name="Tilly" userId="28eb7356-61dc-48ef-8408-7c21dafef33f" providerId="ADAL" clId="{0C2FFCA3-87FE-4465-8C68-E23CF077E209}" dt="2021-11-10T10:05:33.928" v="302" actId="26606"/>
          <ac:spMkLst>
            <pc:docMk/>
            <pc:sldMk cId="407727855" sldId="300"/>
            <ac:spMk id="8" creationId="{815925C2-A704-4D47-B1C1-3FCA52512EC1}"/>
          </ac:spMkLst>
        </pc:spChg>
        <pc:spChg chg="add">
          <ac:chgData name="Tilly" userId="28eb7356-61dc-48ef-8408-7c21dafef33f" providerId="ADAL" clId="{0C2FFCA3-87FE-4465-8C68-E23CF077E209}" dt="2021-11-10T10:05:33.928" v="302" actId="26606"/>
          <ac:spMkLst>
            <pc:docMk/>
            <pc:sldMk cId="407727855" sldId="300"/>
            <ac:spMk id="10" creationId="{01D4315C-C23C-4FD3-98DF-08C29E2292A8}"/>
          </ac:spMkLst>
        </pc:spChg>
        <pc:grpChg chg="add">
          <ac:chgData name="Tilly" userId="28eb7356-61dc-48ef-8408-7c21dafef33f" providerId="ADAL" clId="{0C2FFCA3-87FE-4465-8C68-E23CF077E209}" dt="2021-11-10T10:05:33.928" v="302" actId="26606"/>
          <ac:grpSpMkLst>
            <pc:docMk/>
            <pc:sldMk cId="407727855" sldId="300"/>
            <ac:grpSpMk id="12" creationId="{5E6B47BC-43FD-4C91-8BFF-B41B99A8A39E}"/>
          </ac:grpSpMkLst>
        </pc:grpChg>
        <pc:grpChg chg="add">
          <ac:chgData name="Tilly" userId="28eb7356-61dc-48ef-8408-7c21dafef33f" providerId="ADAL" clId="{0C2FFCA3-87FE-4465-8C68-E23CF077E209}" dt="2021-11-10T10:05:33.928" v="302" actId="26606"/>
          <ac:grpSpMkLst>
            <pc:docMk/>
            <pc:sldMk cId="407727855" sldId="300"/>
            <ac:grpSpMk id="16" creationId="{43F5E015-E085-4624-B431-B42414448684}"/>
          </ac:grpSpMkLst>
        </pc:grpChg>
      </pc:sldChg>
      <pc:sldChg chg="addSp modSp del mod setBg">
        <pc:chgData name="Tilly" userId="28eb7356-61dc-48ef-8408-7c21dafef33f" providerId="ADAL" clId="{0C2FFCA3-87FE-4465-8C68-E23CF077E209}" dt="2021-11-10T10:39:06.847" v="1491" actId="47"/>
        <pc:sldMkLst>
          <pc:docMk/>
          <pc:sldMk cId="3616355999" sldId="301"/>
        </pc:sldMkLst>
        <pc:spChg chg="mod">
          <ac:chgData name="Tilly" userId="28eb7356-61dc-48ef-8408-7c21dafef33f" providerId="ADAL" clId="{0C2FFCA3-87FE-4465-8C68-E23CF077E209}" dt="2021-11-10T10:05:46.119" v="303" actId="26606"/>
          <ac:spMkLst>
            <pc:docMk/>
            <pc:sldMk cId="3616355999" sldId="301"/>
            <ac:spMk id="2" creationId="{00000000-0000-0000-0000-000000000000}"/>
          </ac:spMkLst>
        </pc:spChg>
        <pc:spChg chg="mod">
          <ac:chgData name="Tilly" userId="28eb7356-61dc-48ef-8408-7c21dafef33f" providerId="ADAL" clId="{0C2FFCA3-87FE-4465-8C68-E23CF077E209}" dt="2021-11-10T10:05:46.119" v="303" actId="26606"/>
          <ac:spMkLst>
            <pc:docMk/>
            <pc:sldMk cId="3616355999" sldId="301"/>
            <ac:spMk id="3" creationId="{00000000-0000-0000-0000-000000000000}"/>
          </ac:spMkLst>
        </pc:spChg>
        <pc:spChg chg="add">
          <ac:chgData name="Tilly" userId="28eb7356-61dc-48ef-8408-7c21dafef33f" providerId="ADAL" clId="{0C2FFCA3-87FE-4465-8C68-E23CF077E209}" dt="2021-11-10T10:05:46.119" v="303" actId="26606"/>
          <ac:spMkLst>
            <pc:docMk/>
            <pc:sldMk cId="3616355999" sldId="301"/>
            <ac:spMk id="8" creationId="{815925C2-A704-4D47-B1C1-3FCA52512EC1}"/>
          </ac:spMkLst>
        </pc:spChg>
        <pc:spChg chg="add">
          <ac:chgData name="Tilly" userId="28eb7356-61dc-48ef-8408-7c21dafef33f" providerId="ADAL" clId="{0C2FFCA3-87FE-4465-8C68-E23CF077E209}" dt="2021-11-10T10:05:46.119" v="303" actId="26606"/>
          <ac:spMkLst>
            <pc:docMk/>
            <pc:sldMk cId="3616355999" sldId="301"/>
            <ac:spMk id="10" creationId="{01D4315C-C23C-4FD3-98DF-08C29E2292A8}"/>
          </ac:spMkLst>
        </pc:spChg>
        <pc:grpChg chg="add">
          <ac:chgData name="Tilly" userId="28eb7356-61dc-48ef-8408-7c21dafef33f" providerId="ADAL" clId="{0C2FFCA3-87FE-4465-8C68-E23CF077E209}" dt="2021-11-10T10:05:46.119" v="303" actId="26606"/>
          <ac:grpSpMkLst>
            <pc:docMk/>
            <pc:sldMk cId="3616355999" sldId="301"/>
            <ac:grpSpMk id="12" creationId="{5E6B47BC-43FD-4C91-8BFF-B41B99A8A39E}"/>
          </ac:grpSpMkLst>
        </pc:grpChg>
        <pc:grpChg chg="add">
          <ac:chgData name="Tilly" userId="28eb7356-61dc-48ef-8408-7c21dafef33f" providerId="ADAL" clId="{0C2FFCA3-87FE-4465-8C68-E23CF077E209}" dt="2021-11-10T10:05:46.119" v="303" actId="26606"/>
          <ac:grpSpMkLst>
            <pc:docMk/>
            <pc:sldMk cId="3616355999" sldId="301"/>
            <ac:grpSpMk id="16" creationId="{43F5E015-E085-4624-B431-B42414448684}"/>
          </ac:grpSpMkLst>
        </pc:grpChg>
      </pc:sldChg>
      <pc:sldChg chg="addSp delSp modSp del mod setBg">
        <pc:chgData name="Tilly" userId="28eb7356-61dc-48ef-8408-7c21dafef33f" providerId="ADAL" clId="{0C2FFCA3-87FE-4465-8C68-E23CF077E209}" dt="2021-11-10T10:09:06.607" v="327" actId="26606"/>
        <pc:sldMkLst>
          <pc:docMk/>
          <pc:sldMk cId="284744718" sldId="302"/>
        </pc:sldMkLst>
        <pc:spChg chg="mod">
          <ac:chgData name="Tilly" userId="28eb7356-61dc-48ef-8408-7c21dafef33f" providerId="ADAL" clId="{0C2FFCA3-87FE-4465-8C68-E23CF077E209}" dt="2021-11-10T10:09:06.607" v="327" actId="26606"/>
          <ac:spMkLst>
            <pc:docMk/>
            <pc:sldMk cId="284744718" sldId="302"/>
            <ac:spMk id="2" creationId="{00000000-0000-0000-0000-000000000000}"/>
          </ac:spMkLst>
        </pc:spChg>
        <pc:spChg chg="del mod">
          <ac:chgData name="Tilly" userId="28eb7356-61dc-48ef-8408-7c21dafef33f" providerId="ADAL" clId="{0C2FFCA3-87FE-4465-8C68-E23CF077E209}" dt="2021-11-10T10:09:06.607" v="327" actId="26606"/>
          <ac:spMkLst>
            <pc:docMk/>
            <pc:sldMk cId="284744718" sldId="302"/>
            <ac:spMk id="3" creationId="{00000000-0000-0000-0000-000000000000}"/>
          </ac:spMkLst>
        </pc:spChg>
        <pc:spChg chg="add">
          <ac:chgData name="Tilly" userId="28eb7356-61dc-48ef-8408-7c21dafef33f" providerId="ADAL" clId="{0C2FFCA3-87FE-4465-8C68-E23CF077E209}" dt="2021-11-10T10:09:06.607" v="327" actId="26606"/>
          <ac:spMkLst>
            <pc:docMk/>
            <pc:sldMk cId="284744718" sldId="302"/>
            <ac:spMk id="9" creationId="{8C0630BC-675A-4BBE-ABF7-30D5936B1AB6}"/>
          </ac:spMkLst>
        </pc:spChg>
        <pc:graphicFrameChg chg="add">
          <ac:chgData name="Tilly" userId="28eb7356-61dc-48ef-8408-7c21dafef33f" providerId="ADAL" clId="{0C2FFCA3-87FE-4465-8C68-E23CF077E209}" dt="2021-11-10T10:09:06.607" v="327" actId="26606"/>
          <ac:graphicFrameMkLst>
            <pc:docMk/>
            <pc:sldMk cId="284744718" sldId="302"/>
            <ac:graphicFrameMk id="5" creationId="{7EAED031-F042-41A5-B4DD-FC9848F558C5}"/>
          </ac:graphicFrameMkLst>
        </pc:graphicFrameChg>
      </pc:sldChg>
      <pc:sldChg chg="addSp modSp del mod setBg modNotesTx">
        <pc:chgData name="Tilly" userId="28eb7356-61dc-48ef-8408-7c21dafef33f" providerId="ADAL" clId="{0C2FFCA3-87FE-4465-8C68-E23CF077E209}" dt="2021-11-10T10:23:48.185" v="844" actId="20577"/>
        <pc:sldMkLst>
          <pc:docMk/>
          <pc:sldMk cId="4138179905" sldId="303"/>
        </pc:sldMkLst>
        <pc:spChg chg="mod">
          <ac:chgData name="Tilly" userId="28eb7356-61dc-48ef-8408-7c21dafef33f" providerId="ADAL" clId="{0C2FFCA3-87FE-4465-8C68-E23CF077E209}" dt="2021-11-10T09:59:59.484" v="279" actId="26606"/>
          <ac:spMkLst>
            <pc:docMk/>
            <pc:sldMk cId="4138179905" sldId="303"/>
            <ac:spMk id="5" creationId="{00000000-0000-0000-0000-000000000000}"/>
          </ac:spMkLst>
        </pc:spChg>
        <pc:spChg chg="mod">
          <ac:chgData name="Tilly" userId="28eb7356-61dc-48ef-8408-7c21dafef33f" providerId="ADAL" clId="{0C2FFCA3-87FE-4465-8C68-E23CF077E209}" dt="2021-11-10T09:59:59.484" v="279" actId="26606"/>
          <ac:spMkLst>
            <pc:docMk/>
            <pc:sldMk cId="4138179905" sldId="303"/>
            <ac:spMk id="8" creationId="{00000000-0000-0000-0000-000000000000}"/>
          </ac:spMkLst>
        </pc:spChg>
        <pc:spChg chg="add">
          <ac:chgData name="Tilly" userId="28eb7356-61dc-48ef-8408-7c21dafef33f" providerId="ADAL" clId="{0C2FFCA3-87FE-4465-8C68-E23CF077E209}" dt="2021-11-10T09:59:59.484" v="279" actId="26606"/>
          <ac:spMkLst>
            <pc:docMk/>
            <pc:sldMk cId="4138179905" sldId="303"/>
            <ac:spMk id="13" creationId="{E45CA849-654C-4173-AD99-B3A2528275F5}"/>
          </ac:spMkLst>
        </pc:spChg>
        <pc:spChg chg="add">
          <ac:chgData name="Tilly" userId="28eb7356-61dc-48ef-8408-7c21dafef33f" providerId="ADAL" clId="{0C2FFCA3-87FE-4465-8C68-E23CF077E209}" dt="2021-11-10T09:59:59.484" v="279" actId="26606"/>
          <ac:spMkLst>
            <pc:docMk/>
            <pc:sldMk cId="4138179905" sldId="303"/>
            <ac:spMk id="15" creationId="{3E23A947-2D45-4208-AE2B-64948C87A3EB}"/>
          </ac:spMkLst>
        </pc:spChg>
        <pc:spChg chg="add">
          <ac:chgData name="Tilly" userId="28eb7356-61dc-48ef-8408-7c21dafef33f" providerId="ADAL" clId="{0C2FFCA3-87FE-4465-8C68-E23CF077E209}" dt="2021-11-10T09:59:59.484" v="279" actId="26606"/>
          <ac:spMkLst>
            <pc:docMk/>
            <pc:sldMk cId="4138179905" sldId="303"/>
            <ac:spMk id="17" creationId="{E5BBB0F9-6A59-4D02-A9C7-A2D6516684CE}"/>
          </ac:spMkLst>
        </pc:spChg>
        <pc:picChg chg="mod">
          <ac:chgData name="Tilly" userId="28eb7356-61dc-48ef-8408-7c21dafef33f" providerId="ADAL" clId="{0C2FFCA3-87FE-4465-8C68-E23CF077E209}" dt="2021-11-10T09:59:59.484" v="279" actId="26606"/>
          <ac:picMkLst>
            <pc:docMk/>
            <pc:sldMk cId="4138179905" sldId="303"/>
            <ac:picMk id="6" creationId="{00000000-0000-0000-0000-000000000000}"/>
          </ac:picMkLst>
        </pc:picChg>
      </pc:sldChg>
      <pc:sldChg chg="addSp delSp modSp del mod setBg modNotesTx">
        <pc:chgData name="Tilly" userId="28eb7356-61dc-48ef-8408-7c21dafef33f" providerId="ADAL" clId="{0C2FFCA3-87FE-4465-8C68-E23CF077E209}" dt="2021-11-10T10:31:15.966" v="1115" actId="20577"/>
        <pc:sldMkLst>
          <pc:docMk/>
          <pc:sldMk cId="2541989374" sldId="304"/>
        </pc:sldMkLst>
        <pc:spChg chg="mod">
          <ac:chgData name="Tilly" userId="28eb7356-61dc-48ef-8408-7c21dafef33f" providerId="ADAL" clId="{0C2FFCA3-87FE-4465-8C68-E23CF077E209}" dt="2021-11-10T10:00:22.670" v="281" actId="26606"/>
          <ac:spMkLst>
            <pc:docMk/>
            <pc:sldMk cId="2541989374" sldId="304"/>
            <ac:spMk id="5" creationId="{00000000-0000-0000-0000-000000000000}"/>
          </ac:spMkLst>
        </pc:spChg>
        <pc:spChg chg="mod">
          <ac:chgData name="Tilly" userId="28eb7356-61dc-48ef-8408-7c21dafef33f" providerId="ADAL" clId="{0C2FFCA3-87FE-4465-8C68-E23CF077E209}" dt="2021-11-10T10:28:10.270" v="972" actId="27636"/>
          <ac:spMkLst>
            <pc:docMk/>
            <pc:sldMk cId="2541989374" sldId="304"/>
            <ac:spMk id="7" creationId="{00000000-0000-0000-0000-000000000000}"/>
          </ac:spMkLst>
        </pc:spChg>
        <pc:spChg chg="add">
          <ac:chgData name="Tilly" userId="28eb7356-61dc-48ef-8408-7c21dafef33f" providerId="ADAL" clId="{0C2FFCA3-87FE-4465-8C68-E23CF077E209}" dt="2021-11-10T10:00:22.670" v="281" actId="26606"/>
          <ac:spMkLst>
            <pc:docMk/>
            <pc:sldMk cId="2541989374" sldId="304"/>
            <ac:spMk id="12" creationId="{92468898-5A6E-4D55-85EC-308E785EE06C}"/>
          </ac:spMkLst>
        </pc:spChg>
        <pc:spChg chg="add">
          <ac:chgData name="Tilly" userId="28eb7356-61dc-48ef-8408-7c21dafef33f" providerId="ADAL" clId="{0C2FFCA3-87FE-4465-8C68-E23CF077E209}" dt="2021-11-10T10:00:22.670" v="281" actId="26606"/>
          <ac:spMkLst>
            <pc:docMk/>
            <pc:sldMk cId="2541989374" sldId="304"/>
            <ac:spMk id="14" creationId="{3E23A947-2D45-4208-AE2B-64948C87A3EB}"/>
          </ac:spMkLst>
        </pc:spChg>
        <pc:spChg chg="add">
          <ac:chgData name="Tilly" userId="28eb7356-61dc-48ef-8408-7c21dafef33f" providerId="ADAL" clId="{0C2FFCA3-87FE-4465-8C68-E23CF077E209}" dt="2021-11-10T10:00:22.670" v="281" actId="26606"/>
          <ac:spMkLst>
            <pc:docMk/>
            <pc:sldMk cId="2541989374" sldId="304"/>
            <ac:spMk id="16" creationId="{E5BBB0F9-6A59-4D02-A9C7-A2D6516684CE}"/>
          </ac:spMkLst>
        </pc:spChg>
        <pc:picChg chg="add del mod">
          <ac:chgData name="Tilly" userId="28eb7356-61dc-48ef-8408-7c21dafef33f" providerId="ADAL" clId="{0C2FFCA3-87FE-4465-8C68-E23CF077E209}" dt="2021-11-10T10:29:52.921" v="976" actId="478"/>
          <ac:picMkLst>
            <pc:docMk/>
            <pc:sldMk cId="2541989374" sldId="304"/>
            <ac:picMk id="3" creationId="{F5FD9C22-D745-4651-B277-1EA402D37DCF}"/>
          </ac:picMkLst>
        </pc:picChg>
        <pc:picChg chg="mod">
          <ac:chgData name="Tilly" userId="28eb7356-61dc-48ef-8408-7c21dafef33f" providerId="ADAL" clId="{0C2FFCA3-87FE-4465-8C68-E23CF077E209}" dt="2021-11-10T10:00:22.670" v="281" actId="26606"/>
          <ac:picMkLst>
            <pc:docMk/>
            <pc:sldMk cId="2541989374" sldId="304"/>
            <ac:picMk id="6" creationId="{00000000-0000-0000-0000-000000000000}"/>
          </ac:picMkLst>
        </pc:picChg>
        <pc:picChg chg="add mod">
          <ac:chgData name="Tilly" userId="28eb7356-61dc-48ef-8408-7c21dafef33f" providerId="ADAL" clId="{0C2FFCA3-87FE-4465-8C68-E23CF077E209}" dt="2021-11-10T10:30:29.237" v="981" actId="1076"/>
          <ac:picMkLst>
            <pc:docMk/>
            <pc:sldMk cId="2541989374" sldId="304"/>
            <ac:picMk id="8" creationId="{3EAB1D11-A6AC-4EF8-8CE7-2135FC720DEC}"/>
          </ac:picMkLst>
        </pc:picChg>
      </pc:sldChg>
      <pc:sldChg chg="addSp modSp del mod setBg">
        <pc:chgData name="Tilly" userId="28eb7356-61dc-48ef-8408-7c21dafef33f" providerId="ADAL" clId="{0C2FFCA3-87FE-4465-8C68-E23CF077E209}" dt="2021-11-10T10:32:34.869" v="1118" actId="47"/>
        <pc:sldMkLst>
          <pc:docMk/>
          <pc:sldMk cId="2013034878" sldId="305"/>
        </pc:sldMkLst>
        <pc:spChg chg="mod">
          <ac:chgData name="Tilly" userId="28eb7356-61dc-48ef-8408-7c21dafef33f" providerId="ADAL" clId="{0C2FFCA3-87FE-4465-8C68-E23CF077E209}" dt="2021-11-10T10:01:28.556" v="286" actId="26606"/>
          <ac:spMkLst>
            <pc:docMk/>
            <pc:sldMk cId="2013034878" sldId="305"/>
            <ac:spMk id="5" creationId="{00000000-0000-0000-0000-000000000000}"/>
          </ac:spMkLst>
        </pc:spChg>
        <pc:spChg chg="mod">
          <ac:chgData name="Tilly" userId="28eb7356-61dc-48ef-8408-7c21dafef33f" providerId="ADAL" clId="{0C2FFCA3-87FE-4465-8C68-E23CF077E209}" dt="2021-11-10T10:01:28.556" v="286" actId="26606"/>
          <ac:spMkLst>
            <pc:docMk/>
            <pc:sldMk cId="2013034878" sldId="305"/>
            <ac:spMk id="6" creationId="{00000000-0000-0000-0000-000000000000}"/>
          </ac:spMkLst>
        </pc:spChg>
        <pc:spChg chg="add">
          <ac:chgData name="Tilly" userId="28eb7356-61dc-48ef-8408-7c21dafef33f" providerId="ADAL" clId="{0C2FFCA3-87FE-4465-8C68-E23CF077E209}" dt="2021-11-10T10:01:28.556" v="286" actId="26606"/>
          <ac:spMkLst>
            <pc:docMk/>
            <pc:sldMk cId="2013034878" sldId="305"/>
            <ac:spMk id="11" creationId="{9A724DBA-D2D9-471E-8ED7-2015DDD950DF}"/>
          </ac:spMkLst>
        </pc:spChg>
        <pc:spChg chg="add">
          <ac:chgData name="Tilly" userId="28eb7356-61dc-48ef-8408-7c21dafef33f" providerId="ADAL" clId="{0C2FFCA3-87FE-4465-8C68-E23CF077E209}" dt="2021-11-10T10:01:28.556" v="286" actId="26606"/>
          <ac:spMkLst>
            <pc:docMk/>
            <pc:sldMk cId="2013034878" sldId="305"/>
            <ac:spMk id="13" creationId="{08980754-6F4B-43C9-B9BE-127B6BED6586}"/>
          </ac:spMkLst>
        </pc:spChg>
        <pc:spChg chg="add">
          <ac:chgData name="Tilly" userId="28eb7356-61dc-48ef-8408-7c21dafef33f" providerId="ADAL" clId="{0C2FFCA3-87FE-4465-8C68-E23CF077E209}" dt="2021-11-10T10:01:28.556" v="286" actId="26606"/>
          <ac:spMkLst>
            <pc:docMk/>
            <pc:sldMk cId="2013034878" sldId="305"/>
            <ac:spMk id="15" creationId="{2C1BBA94-3F40-40AA-8BB9-E69E25E537C1}"/>
          </ac:spMkLst>
        </pc:spChg>
        <pc:spChg chg="add">
          <ac:chgData name="Tilly" userId="28eb7356-61dc-48ef-8408-7c21dafef33f" providerId="ADAL" clId="{0C2FFCA3-87FE-4465-8C68-E23CF077E209}" dt="2021-11-10T10:01:28.556" v="286" actId="26606"/>
          <ac:spMkLst>
            <pc:docMk/>
            <pc:sldMk cId="2013034878" sldId="305"/>
            <ac:spMk id="17" creationId="{169CC832-2974-4E8D-90ED-3E2941BA7336}"/>
          </ac:spMkLst>
        </pc:spChg>
        <pc:spChg chg="add">
          <ac:chgData name="Tilly" userId="28eb7356-61dc-48ef-8408-7c21dafef33f" providerId="ADAL" clId="{0C2FFCA3-87FE-4465-8C68-E23CF077E209}" dt="2021-11-10T10:01:28.556" v="286" actId="26606"/>
          <ac:spMkLst>
            <pc:docMk/>
            <pc:sldMk cId="2013034878" sldId="305"/>
            <ac:spMk id="19" creationId="{55222F96-971A-4F90-B841-6BAB416C7AC1}"/>
          </ac:spMkLst>
        </pc:spChg>
        <pc:picChg chg="mod">
          <ac:chgData name="Tilly" userId="28eb7356-61dc-48ef-8408-7c21dafef33f" providerId="ADAL" clId="{0C2FFCA3-87FE-4465-8C68-E23CF077E209}" dt="2021-11-10T10:01:28.556" v="286" actId="26606"/>
          <ac:picMkLst>
            <pc:docMk/>
            <pc:sldMk cId="2013034878" sldId="305"/>
            <ac:picMk id="2" creationId="{00000000-0000-0000-0000-000000000000}"/>
          </ac:picMkLst>
        </pc:picChg>
      </pc:sldChg>
      <pc:sldChg chg="modSp mod">
        <pc:chgData name="Tilly" userId="28eb7356-61dc-48ef-8408-7c21dafef33f" providerId="ADAL" clId="{0C2FFCA3-87FE-4465-8C68-E23CF077E209}" dt="2021-11-10T10:13:22.497" v="378" actId="20577"/>
        <pc:sldMkLst>
          <pc:docMk/>
          <pc:sldMk cId="1840546378" sldId="311"/>
        </pc:sldMkLst>
        <pc:spChg chg="mod">
          <ac:chgData name="Tilly" userId="28eb7356-61dc-48ef-8408-7c21dafef33f" providerId="ADAL" clId="{0C2FFCA3-87FE-4465-8C68-E23CF077E209}" dt="2021-11-10T10:13:22.497" v="378" actId="20577"/>
          <ac:spMkLst>
            <pc:docMk/>
            <pc:sldMk cId="1840546378" sldId="311"/>
            <ac:spMk id="3" creationId="{E312F808-9362-4B5E-8543-50549AD79957}"/>
          </ac:spMkLst>
        </pc:spChg>
      </pc:sldChg>
      <pc:sldChg chg="modSp mod ord">
        <pc:chgData name="Tilly" userId="28eb7356-61dc-48ef-8408-7c21dafef33f" providerId="ADAL" clId="{0C2FFCA3-87FE-4465-8C68-E23CF077E209}" dt="2021-11-10T09:55:31.604" v="256" actId="6549"/>
        <pc:sldMkLst>
          <pc:docMk/>
          <pc:sldMk cId="1028867817" sldId="323"/>
        </pc:sldMkLst>
        <pc:spChg chg="mod">
          <ac:chgData name="Tilly" userId="28eb7356-61dc-48ef-8408-7c21dafef33f" providerId="ADAL" clId="{0C2FFCA3-87FE-4465-8C68-E23CF077E209}" dt="2021-11-10T09:55:31.604" v="256" actId="6549"/>
          <ac:spMkLst>
            <pc:docMk/>
            <pc:sldMk cId="1028867817" sldId="323"/>
            <ac:spMk id="3" creationId="{00000000-0000-0000-0000-000000000000}"/>
          </ac:spMkLst>
        </pc:spChg>
      </pc:sldChg>
      <pc:sldChg chg="addSp modSp del mod setBg">
        <pc:chgData name="Tilly" userId="28eb7356-61dc-48ef-8408-7c21dafef33f" providerId="ADAL" clId="{0C2FFCA3-87FE-4465-8C68-E23CF077E209}" dt="2021-11-10T10:02:36.376" v="292" actId="26606"/>
        <pc:sldMkLst>
          <pc:docMk/>
          <pc:sldMk cId="0" sldId="324"/>
        </pc:sldMkLst>
        <pc:spChg chg="mod">
          <ac:chgData name="Tilly" userId="28eb7356-61dc-48ef-8408-7c21dafef33f" providerId="ADAL" clId="{0C2FFCA3-87FE-4465-8C68-E23CF077E209}" dt="2021-11-10T10:02:36.376" v="292" actId="26606"/>
          <ac:spMkLst>
            <pc:docMk/>
            <pc:sldMk cId="0" sldId="324"/>
            <ac:spMk id="2" creationId="{00000000-0000-0000-0000-000000000000}"/>
          </ac:spMkLst>
        </pc:spChg>
        <pc:spChg chg="mod">
          <ac:chgData name="Tilly" userId="28eb7356-61dc-48ef-8408-7c21dafef33f" providerId="ADAL" clId="{0C2FFCA3-87FE-4465-8C68-E23CF077E209}" dt="2021-11-10T10:02:36.376" v="292" actId="26606"/>
          <ac:spMkLst>
            <pc:docMk/>
            <pc:sldMk cId="0" sldId="324"/>
            <ac:spMk id="3" creationId="{00000000-0000-0000-0000-000000000000}"/>
          </ac:spMkLst>
        </pc:spChg>
        <pc:spChg chg="add">
          <ac:chgData name="Tilly" userId="28eb7356-61dc-48ef-8408-7c21dafef33f" providerId="ADAL" clId="{0C2FFCA3-87FE-4465-8C68-E23CF077E209}" dt="2021-11-10T10:02:36.376" v="292" actId="26606"/>
          <ac:spMkLst>
            <pc:docMk/>
            <pc:sldMk cId="0" sldId="324"/>
            <ac:spMk id="8" creationId="{907EF6B7-1338-4443-8C46-6A318D952DFD}"/>
          </ac:spMkLst>
        </pc:spChg>
        <pc:spChg chg="add">
          <ac:chgData name="Tilly" userId="28eb7356-61dc-48ef-8408-7c21dafef33f" providerId="ADAL" clId="{0C2FFCA3-87FE-4465-8C68-E23CF077E209}" dt="2021-11-10T10:02:36.376" v="292" actId="26606"/>
          <ac:spMkLst>
            <pc:docMk/>
            <pc:sldMk cId="0" sldId="324"/>
            <ac:spMk id="10" creationId="{DAAE4CDD-124C-4DCF-9584-B6033B545DD5}"/>
          </ac:spMkLst>
        </pc:spChg>
        <pc:spChg chg="add">
          <ac:chgData name="Tilly" userId="28eb7356-61dc-48ef-8408-7c21dafef33f" providerId="ADAL" clId="{0C2FFCA3-87FE-4465-8C68-E23CF077E209}" dt="2021-11-10T10:02:36.376" v="292" actId="26606"/>
          <ac:spMkLst>
            <pc:docMk/>
            <pc:sldMk cId="0" sldId="324"/>
            <ac:spMk id="12" creationId="{081E4A58-353D-44AE-B2FC-2A74E2E400F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B7A5D-22FB-4C2F-B0DF-9DBC8ADAEE2A}"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1C828602-FDF8-4703-91E4-84DAF4864738}">
      <dgm:prSet/>
      <dgm:spPr/>
      <dgm:t>
        <a:bodyPr/>
        <a:lstStyle/>
        <a:p>
          <a:r>
            <a:rPr lang="en-US"/>
            <a:t>Women face a number of unique health problems</a:t>
          </a:r>
        </a:p>
      </dgm:t>
    </dgm:pt>
    <dgm:pt modelId="{2C40CCA9-3B25-4443-BBD3-AF91959EE430}" type="parTrans" cxnId="{36C77D62-EC44-41DD-819F-3E9F52B2C7AA}">
      <dgm:prSet/>
      <dgm:spPr/>
      <dgm:t>
        <a:bodyPr/>
        <a:lstStyle/>
        <a:p>
          <a:endParaRPr lang="en-US"/>
        </a:p>
      </dgm:t>
    </dgm:pt>
    <dgm:pt modelId="{6B9E5338-467A-4F37-B365-CDD78A8A3EE6}" type="sibTrans" cxnId="{36C77D62-EC44-41DD-819F-3E9F52B2C7AA}">
      <dgm:prSet/>
      <dgm:spPr/>
      <dgm:t>
        <a:bodyPr/>
        <a:lstStyle/>
        <a:p>
          <a:endParaRPr lang="en-US"/>
        </a:p>
      </dgm:t>
    </dgm:pt>
    <dgm:pt modelId="{03CE676C-7A06-4B0F-A042-A6ED74B76281}">
      <dgm:prSet/>
      <dgm:spPr/>
      <dgm:t>
        <a:bodyPr/>
        <a:lstStyle/>
        <a:p>
          <a:r>
            <a:rPr lang="en-US"/>
            <a:t>Poor health of women can have enormous consequences on society</a:t>
          </a:r>
        </a:p>
      </dgm:t>
    </dgm:pt>
    <dgm:pt modelId="{077F3058-B071-4F1B-8943-E744E44FBB82}" type="parTrans" cxnId="{8F0F8510-1524-4CB9-B270-D2F90E4B0125}">
      <dgm:prSet/>
      <dgm:spPr/>
      <dgm:t>
        <a:bodyPr/>
        <a:lstStyle/>
        <a:p>
          <a:endParaRPr lang="en-US"/>
        </a:p>
      </dgm:t>
    </dgm:pt>
    <dgm:pt modelId="{97B0AD0B-B210-4E4C-93F0-B6F5E3C152D0}" type="sibTrans" cxnId="{8F0F8510-1524-4CB9-B270-D2F90E4B0125}">
      <dgm:prSet/>
      <dgm:spPr/>
      <dgm:t>
        <a:bodyPr/>
        <a:lstStyle/>
        <a:p>
          <a:endParaRPr lang="en-US"/>
        </a:p>
      </dgm:t>
    </dgm:pt>
    <dgm:pt modelId="{80AEB445-FBE8-4E98-90EE-3C62EDA0AC9E}">
      <dgm:prSet/>
      <dgm:spPr/>
      <dgm:t>
        <a:bodyPr/>
        <a:lstStyle/>
        <a:p>
          <a:r>
            <a:rPr lang="en-US"/>
            <a:t>The health of children depends in many ways on the health of their mothers</a:t>
          </a:r>
        </a:p>
      </dgm:t>
    </dgm:pt>
    <dgm:pt modelId="{FA0FDEF9-BFC4-492C-9F9F-5CD1ACED6720}" type="parTrans" cxnId="{1B56C310-9DC1-40BA-9786-BE54485D6762}">
      <dgm:prSet/>
      <dgm:spPr/>
      <dgm:t>
        <a:bodyPr/>
        <a:lstStyle/>
        <a:p>
          <a:endParaRPr lang="en-US"/>
        </a:p>
      </dgm:t>
    </dgm:pt>
    <dgm:pt modelId="{AA7638E9-8ED7-4EA9-890C-5A1FB6080B30}" type="sibTrans" cxnId="{1B56C310-9DC1-40BA-9786-BE54485D6762}">
      <dgm:prSet/>
      <dgm:spPr/>
      <dgm:t>
        <a:bodyPr/>
        <a:lstStyle/>
        <a:p>
          <a:endParaRPr lang="en-US"/>
        </a:p>
      </dgm:t>
    </dgm:pt>
    <dgm:pt modelId="{CBEF2A7A-696A-4370-9F4E-AFEC6F323BF0}">
      <dgm:prSet/>
      <dgm:spPr/>
      <dgm:t>
        <a:bodyPr/>
        <a:lstStyle/>
        <a:p>
          <a:r>
            <a:rPr lang="en-US"/>
            <a:t>Women’s health is linked closely with the SDGs</a:t>
          </a:r>
        </a:p>
      </dgm:t>
    </dgm:pt>
    <dgm:pt modelId="{8989C6D3-446C-436F-9F7A-5C616421907A}" type="parTrans" cxnId="{AF9F5850-BB8E-4B15-A1EB-6C6F32F69515}">
      <dgm:prSet/>
      <dgm:spPr/>
      <dgm:t>
        <a:bodyPr/>
        <a:lstStyle/>
        <a:p>
          <a:endParaRPr lang="en-US"/>
        </a:p>
      </dgm:t>
    </dgm:pt>
    <dgm:pt modelId="{DDD766F1-5A8F-4658-92E1-EBAA6F9FB9B9}" type="sibTrans" cxnId="{AF9F5850-BB8E-4B15-A1EB-6C6F32F69515}">
      <dgm:prSet/>
      <dgm:spPr/>
      <dgm:t>
        <a:bodyPr/>
        <a:lstStyle/>
        <a:p>
          <a:endParaRPr lang="en-US"/>
        </a:p>
      </dgm:t>
    </dgm:pt>
    <dgm:pt modelId="{81FB3864-43C3-460B-AC46-6DFF6F07D63D}" type="pres">
      <dgm:prSet presAssocID="{238B7A5D-22FB-4C2F-B0DF-9DBC8ADAEE2A}" presName="matrix" presStyleCnt="0">
        <dgm:presLayoutVars>
          <dgm:chMax val="1"/>
          <dgm:dir/>
          <dgm:resizeHandles val="exact"/>
        </dgm:presLayoutVars>
      </dgm:prSet>
      <dgm:spPr/>
      <dgm:t>
        <a:bodyPr/>
        <a:lstStyle/>
        <a:p>
          <a:endParaRPr lang="en-US"/>
        </a:p>
      </dgm:t>
    </dgm:pt>
    <dgm:pt modelId="{FBABA65C-8534-45CB-94BE-C3CED464CFF2}" type="pres">
      <dgm:prSet presAssocID="{238B7A5D-22FB-4C2F-B0DF-9DBC8ADAEE2A}" presName="diamond" presStyleLbl="bgShp" presStyleIdx="0" presStyleCnt="1"/>
      <dgm:spPr/>
    </dgm:pt>
    <dgm:pt modelId="{A28B2D6A-3E30-440F-801A-C14A89B92C09}" type="pres">
      <dgm:prSet presAssocID="{238B7A5D-22FB-4C2F-B0DF-9DBC8ADAEE2A}" presName="quad1" presStyleLbl="node1" presStyleIdx="0" presStyleCnt="4">
        <dgm:presLayoutVars>
          <dgm:chMax val="0"/>
          <dgm:chPref val="0"/>
          <dgm:bulletEnabled val="1"/>
        </dgm:presLayoutVars>
      </dgm:prSet>
      <dgm:spPr/>
      <dgm:t>
        <a:bodyPr/>
        <a:lstStyle/>
        <a:p>
          <a:endParaRPr lang="en-US"/>
        </a:p>
      </dgm:t>
    </dgm:pt>
    <dgm:pt modelId="{21798DC9-19E6-49C0-8C45-CB66E62FA37D}" type="pres">
      <dgm:prSet presAssocID="{238B7A5D-22FB-4C2F-B0DF-9DBC8ADAEE2A}" presName="quad2" presStyleLbl="node1" presStyleIdx="1" presStyleCnt="4">
        <dgm:presLayoutVars>
          <dgm:chMax val="0"/>
          <dgm:chPref val="0"/>
          <dgm:bulletEnabled val="1"/>
        </dgm:presLayoutVars>
      </dgm:prSet>
      <dgm:spPr/>
      <dgm:t>
        <a:bodyPr/>
        <a:lstStyle/>
        <a:p>
          <a:endParaRPr lang="en-US"/>
        </a:p>
      </dgm:t>
    </dgm:pt>
    <dgm:pt modelId="{9F18EFC5-B381-4086-9F59-5C838FA410FE}" type="pres">
      <dgm:prSet presAssocID="{238B7A5D-22FB-4C2F-B0DF-9DBC8ADAEE2A}" presName="quad3" presStyleLbl="node1" presStyleIdx="2" presStyleCnt="4">
        <dgm:presLayoutVars>
          <dgm:chMax val="0"/>
          <dgm:chPref val="0"/>
          <dgm:bulletEnabled val="1"/>
        </dgm:presLayoutVars>
      </dgm:prSet>
      <dgm:spPr/>
      <dgm:t>
        <a:bodyPr/>
        <a:lstStyle/>
        <a:p>
          <a:endParaRPr lang="en-US"/>
        </a:p>
      </dgm:t>
    </dgm:pt>
    <dgm:pt modelId="{234F8518-DB0D-454A-8993-AD8E5257CAB8}" type="pres">
      <dgm:prSet presAssocID="{238B7A5D-22FB-4C2F-B0DF-9DBC8ADAEE2A}" presName="quad4" presStyleLbl="node1" presStyleIdx="3" presStyleCnt="4">
        <dgm:presLayoutVars>
          <dgm:chMax val="0"/>
          <dgm:chPref val="0"/>
          <dgm:bulletEnabled val="1"/>
        </dgm:presLayoutVars>
      </dgm:prSet>
      <dgm:spPr/>
      <dgm:t>
        <a:bodyPr/>
        <a:lstStyle/>
        <a:p>
          <a:endParaRPr lang="en-US"/>
        </a:p>
      </dgm:t>
    </dgm:pt>
  </dgm:ptLst>
  <dgm:cxnLst>
    <dgm:cxn modelId="{8F0F8510-1524-4CB9-B270-D2F90E4B0125}" srcId="{238B7A5D-22FB-4C2F-B0DF-9DBC8ADAEE2A}" destId="{03CE676C-7A06-4B0F-A042-A6ED74B76281}" srcOrd="1" destOrd="0" parTransId="{077F3058-B071-4F1B-8943-E744E44FBB82}" sibTransId="{97B0AD0B-B210-4E4C-93F0-B6F5E3C152D0}"/>
    <dgm:cxn modelId="{AF9F5850-BB8E-4B15-A1EB-6C6F32F69515}" srcId="{238B7A5D-22FB-4C2F-B0DF-9DBC8ADAEE2A}" destId="{CBEF2A7A-696A-4370-9F4E-AFEC6F323BF0}" srcOrd="3" destOrd="0" parTransId="{8989C6D3-446C-436F-9F7A-5C616421907A}" sibTransId="{DDD766F1-5A8F-4658-92E1-EBAA6F9FB9B9}"/>
    <dgm:cxn modelId="{C42D6B19-5D9A-4A58-A903-52B971CA07DB}" type="presOf" srcId="{238B7A5D-22FB-4C2F-B0DF-9DBC8ADAEE2A}" destId="{81FB3864-43C3-460B-AC46-6DFF6F07D63D}" srcOrd="0" destOrd="0" presId="urn:microsoft.com/office/officeart/2005/8/layout/matrix3"/>
    <dgm:cxn modelId="{CFA2772E-211E-4E58-AE4A-0E166184DB7B}" type="presOf" srcId="{03CE676C-7A06-4B0F-A042-A6ED74B76281}" destId="{21798DC9-19E6-49C0-8C45-CB66E62FA37D}" srcOrd="0" destOrd="0" presId="urn:microsoft.com/office/officeart/2005/8/layout/matrix3"/>
    <dgm:cxn modelId="{0CD3BA0E-6741-4960-BB57-06A6CA909125}" type="presOf" srcId="{CBEF2A7A-696A-4370-9F4E-AFEC6F323BF0}" destId="{234F8518-DB0D-454A-8993-AD8E5257CAB8}" srcOrd="0" destOrd="0" presId="urn:microsoft.com/office/officeart/2005/8/layout/matrix3"/>
    <dgm:cxn modelId="{36C77D62-EC44-41DD-819F-3E9F52B2C7AA}" srcId="{238B7A5D-22FB-4C2F-B0DF-9DBC8ADAEE2A}" destId="{1C828602-FDF8-4703-91E4-84DAF4864738}" srcOrd="0" destOrd="0" parTransId="{2C40CCA9-3B25-4443-BBD3-AF91959EE430}" sibTransId="{6B9E5338-467A-4F37-B365-CDD78A8A3EE6}"/>
    <dgm:cxn modelId="{1B56C310-9DC1-40BA-9786-BE54485D6762}" srcId="{238B7A5D-22FB-4C2F-B0DF-9DBC8ADAEE2A}" destId="{80AEB445-FBE8-4E98-90EE-3C62EDA0AC9E}" srcOrd="2" destOrd="0" parTransId="{FA0FDEF9-BFC4-492C-9F9F-5CD1ACED6720}" sibTransId="{AA7638E9-8ED7-4EA9-890C-5A1FB6080B30}"/>
    <dgm:cxn modelId="{F4600B85-F178-401F-BEFA-924522C841C1}" type="presOf" srcId="{80AEB445-FBE8-4E98-90EE-3C62EDA0AC9E}" destId="{9F18EFC5-B381-4086-9F59-5C838FA410FE}" srcOrd="0" destOrd="0" presId="urn:microsoft.com/office/officeart/2005/8/layout/matrix3"/>
    <dgm:cxn modelId="{20335132-5E58-4A6F-8213-2473A55A2660}" type="presOf" srcId="{1C828602-FDF8-4703-91E4-84DAF4864738}" destId="{A28B2D6A-3E30-440F-801A-C14A89B92C09}" srcOrd="0" destOrd="0" presId="urn:microsoft.com/office/officeart/2005/8/layout/matrix3"/>
    <dgm:cxn modelId="{7DF8F65B-F719-4331-94F4-EF6FAB0D5118}" type="presParOf" srcId="{81FB3864-43C3-460B-AC46-6DFF6F07D63D}" destId="{FBABA65C-8534-45CB-94BE-C3CED464CFF2}" srcOrd="0" destOrd="0" presId="urn:microsoft.com/office/officeart/2005/8/layout/matrix3"/>
    <dgm:cxn modelId="{9FD61616-9254-473A-92E7-348E13F5BDFE}" type="presParOf" srcId="{81FB3864-43C3-460B-AC46-6DFF6F07D63D}" destId="{A28B2D6A-3E30-440F-801A-C14A89B92C09}" srcOrd="1" destOrd="0" presId="urn:microsoft.com/office/officeart/2005/8/layout/matrix3"/>
    <dgm:cxn modelId="{951AB010-68B0-491E-A532-B97491EF971E}" type="presParOf" srcId="{81FB3864-43C3-460B-AC46-6DFF6F07D63D}" destId="{21798DC9-19E6-49C0-8C45-CB66E62FA37D}" srcOrd="2" destOrd="0" presId="urn:microsoft.com/office/officeart/2005/8/layout/matrix3"/>
    <dgm:cxn modelId="{BF3A6CD7-DC45-46D2-96ED-2FDF78D5F201}" type="presParOf" srcId="{81FB3864-43C3-460B-AC46-6DFF6F07D63D}" destId="{9F18EFC5-B381-4086-9F59-5C838FA410FE}" srcOrd="3" destOrd="0" presId="urn:microsoft.com/office/officeart/2005/8/layout/matrix3"/>
    <dgm:cxn modelId="{38198EAD-196B-4D4C-AB51-B83F351821C4}" type="presParOf" srcId="{81FB3864-43C3-460B-AC46-6DFF6F07D63D}" destId="{234F8518-DB0D-454A-8993-AD8E5257CAB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CA7468-C6D7-43DF-8565-6422528B92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47EA8D6-9E0F-4C5E-8857-FECE2C1B1D58}">
      <dgm:prSet/>
      <dgm:spPr/>
      <dgm:t>
        <a:bodyPr/>
        <a:lstStyle/>
        <a:p>
          <a:r>
            <a:rPr lang="en-US"/>
            <a:t>Improving the health status of females will require attention to nutrition, sex-selective abortion, and discriminatory healthcare practices (toward young girls)</a:t>
          </a:r>
        </a:p>
      </dgm:t>
    </dgm:pt>
    <dgm:pt modelId="{F5CEF4D3-2228-4DCE-A189-BEE40A2198CC}" type="parTrans" cxnId="{BA38C832-85A3-4E40-8B54-198919636480}">
      <dgm:prSet/>
      <dgm:spPr/>
      <dgm:t>
        <a:bodyPr/>
        <a:lstStyle/>
        <a:p>
          <a:endParaRPr lang="en-US"/>
        </a:p>
      </dgm:t>
    </dgm:pt>
    <dgm:pt modelId="{E6A117BC-5E20-4552-8B0F-7A20E4596A37}" type="sibTrans" cxnId="{BA38C832-85A3-4E40-8B54-198919636480}">
      <dgm:prSet/>
      <dgm:spPr/>
      <dgm:t>
        <a:bodyPr/>
        <a:lstStyle/>
        <a:p>
          <a:endParaRPr lang="en-US"/>
        </a:p>
      </dgm:t>
    </dgm:pt>
    <dgm:pt modelId="{25ED82F1-5EA8-496C-8542-7451F0CA98F7}">
      <dgm:prSet/>
      <dgm:spPr/>
      <dgm:t>
        <a:bodyPr/>
        <a:lstStyle/>
        <a:p>
          <a:r>
            <a:rPr lang="en-US"/>
            <a:t>There is an unmet demand for access to family planning</a:t>
          </a:r>
        </a:p>
      </dgm:t>
    </dgm:pt>
    <dgm:pt modelId="{9F8D47DB-DEA9-4FEE-BBF5-DBACC1268353}" type="parTrans" cxnId="{CAFD34C0-6BC2-41CC-B93C-F280D9763C56}">
      <dgm:prSet/>
      <dgm:spPr/>
      <dgm:t>
        <a:bodyPr/>
        <a:lstStyle/>
        <a:p>
          <a:endParaRPr lang="en-US"/>
        </a:p>
      </dgm:t>
    </dgm:pt>
    <dgm:pt modelId="{27818628-E5B9-461B-9AED-7BF42CAE1368}" type="sibTrans" cxnId="{CAFD34C0-6BC2-41CC-B93C-F280D9763C56}">
      <dgm:prSet/>
      <dgm:spPr/>
      <dgm:t>
        <a:bodyPr/>
        <a:lstStyle/>
        <a:p>
          <a:endParaRPr lang="en-US"/>
        </a:p>
      </dgm:t>
    </dgm:pt>
    <dgm:pt modelId="{AE3A0F2A-3EA3-4475-815B-33925746D8E8}">
      <dgm:prSet/>
      <dgm:spPr/>
      <dgm:t>
        <a:bodyPr/>
        <a:lstStyle/>
        <a:p>
          <a:r>
            <a:rPr lang="en-US"/>
            <a:t>Maternal morbidity and mortality have substantial economic implications</a:t>
          </a:r>
        </a:p>
      </dgm:t>
    </dgm:pt>
    <dgm:pt modelId="{28600BB9-1996-4EC8-BBCB-88D4BE9D4CEA}" type="parTrans" cxnId="{C6C031B2-E09F-4FBA-8622-26F0FC41A9FC}">
      <dgm:prSet/>
      <dgm:spPr/>
      <dgm:t>
        <a:bodyPr/>
        <a:lstStyle/>
        <a:p>
          <a:endParaRPr lang="en-US"/>
        </a:p>
      </dgm:t>
    </dgm:pt>
    <dgm:pt modelId="{A9FB4024-C7E0-4CE8-A7F1-6F0697B21973}" type="sibTrans" cxnId="{C6C031B2-E09F-4FBA-8622-26F0FC41A9FC}">
      <dgm:prSet/>
      <dgm:spPr/>
      <dgm:t>
        <a:bodyPr/>
        <a:lstStyle/>
        <a:p>
          <a:endParaRPr lang="en-US"/>
        </a:p>
      </dgm:t>
    </dgm:pt>
    <dgm:pt modelId="{2A92DF23-9CDB-4985-A1DF-380B8B174EAD}" type="pres">
      <dgm:prSet presAssocID="{B7CA7468-C6D7-43DF-8565-6422528B923B}" presName="linear" presStyleCnt="0">
        <dgm:presLayoutVars>
          <dgm:animLvl val="lvl"/>
          <dgm:resizeHandles val="exact"/>
        </dgm:presLayoutVars>
      </dgm:prSet>
      <dgm:spPr/>
      <dgm:t>
        <a:bodyPr/>
        <a:lstStyle/>
        <a:p>
          <a:endParaRPr lang="en-US"/>
        </a:p>
      </dgm:t>
    </dgm:pt>
    <dgm:pt modelId="{30D177DC-7B1A-48CD-A380-07407C053A59}" type="pres">
      <dgm:prSet presAssocID="{347EA8D6-9E0F-4C5E-8857-FECE2C1B1D58}" presName="parentText" presStyleLbl="node1" presStyleIdx="0" presStyleCnt="3">
        <dgm:presLayoutVars>
          <dgm:chMax val="0"/>
          <dgm:bulletEnabled val="1"/>
        </dgm:presLayoutVars>
      </dgm:prSet>
      <dgm:spPr/>
      <dgm:t>
        <a:bodyPr/>
        <a:lstStyle/>
        <a:p>
          <a:endParaRPr lang="en-US"/>
        </a:p>
      </dgm:t>
    </dgm:pt>
    <dgm:pt modelId="{7BE02DC8-41D6-4EB0-94F1-4E0CD835DE93}" type="pres">
      <dgm:prSet presAssocID="{E6A117BC-5E20-4552-8B0F-7A20E4596A37}" presName="spacer" presStyleCnt="0"/>
      <dgm:spPr/>
    </dgm:pt>
    <dgm:pt modelId="{605B7806-F771-4C76-B2C0-18026B8638BD}" type="pres">
      <dgm:prSet presAssocID="{25ED82F1-5EA8-496C-8542-7451F0CA98F7}" presName="parentText" presStyleLbl="node1" presStyleIdx="1" presStyleCnt="3">
        <dgm:presLayoutVars>
          <dgm:chMax val="0"/>
          <dgm:bulletEnabled val="1"/>
        </dgm:presLayoutVars>
      </dgm:prSet>
      <dgm:spPr/>
      <dgm:t>
        <a:bodyPr/>
        <a:lstStyle/>
        <a:p>
          <a:endParaRPr lang="en-US"/>
        </a:p>
      </dgm:t>
    </dgm:pt>
    <dgm:pt modelId="{87EBC7C3-68E0-41A4-B066-9EAFFE4D58B0}" type="pres">
      <dgm:prSet presAssocID="{27818628-E5B9-461B-9AED-7BF42CAE1368}" presName="spacer" presStyleCnt="0"/>
      <dgm:spPr/>
    </dgm:pt>
    <dgm:pt modelId="{E59E59CB-E197-4597-A3E8-2FB8D96C49E0}" type="pres">
      <dgm:prSet presAssocID="{AE3A0F2A-3EA3-4475-815B-33925746D8E8}" presName="parentText" presStyleLbl="node1" presStyleIdx="2" presStyleCnt="3">
        <dgm:presLayoutVars>
          <dgm:chMax val="0"/>
          <dgm:bulletEnabled val="1"/>
        </dgm:presLayoutVars>
      </dgm:prSet>
      <dgm:spPr/>
      <dgm:t>
        <a:bodyPr/>
        <a:lstStyle/>
        <a:p>
          <a:endParaRPr lang="en-US"/>
        </a:p>
      </dgm:t>
    </dgm:pt>
  </dgm:ptLst>
  <dgm:cxnLst>
    <dgm:cxn modelId="{4888DB54-7445-4BBA-8F43-D33D31A0BE28}" type="presOf" srcId="{B7CA7468-C6D7-43DF-8565-6422528B923B}" destId="{2A92DF23-9CDB-4985-A1DF-380B8B174EAD}" srcOrd="0" destOrd="0" presId="urn:microsoft.com/office/officeart/2005/8/layout/vList2"/>
    <dgm:cxn modelId="{CAFD34C0-6BC2-41CC-B93C-F280D9763C56}" srcId="{B7CA7468-C6D7-43DF-8565-6422528B923B}" destId="{25ED82F1-5EA8-496C-8542-7451F0CA98F7}" srcOrd="1" destOrd="0" parTransId="{9F8D47DB-DEA9-4FEE-BBF5-DBACC1268353}" sibTransId="{27818628-E5B9-461B-9AED-7BF42CAE1368}"/>
    <dgm:cxn modelId="{F309ABE0-DCCA-40EC-B421-ACEF0B999301}" type="presOf" srcId="{AE3A0F2A-3EA3-4475-815B-33925746D8E8}" destId="{E59E59CB-E197-4597-A3E8-2FB8D96C49E0}" srcOrd="0" destOrd="0" presId="urn:microsoft.com/office/officeart/2005/8/layout/vList2"/>
    <dgm:cxn modelId="{33B8087C-1604-4E1E-9E92-EB7F401CE84E}" type="presOf" srcId="{347EA8D6-9E0F-4C5E-8857-FECE2C1B1D58}" destId="{30D177DC-7B1A-48CD-A380-07407C053A59}" srcOrd="0" destOrd="0" presId="urn:microsoft.com/office/officeart/2005/8/layout/vList2"/>
    <dgm:cxn modelId="{C6C031B2-E09F-4FBA-8622-26F0FC41A9FC}" srcId="{B7CA7468-C6D7-43DF-8565-6422528B923B}" destId="{AE3A0F2A-3EA3-4475-815B-33925746D8E8}" srcOrd="2" destOrd="0" parTransId="{28600BB9-1996-4EC8-BBCB-88D4BE9D4CEA}" sibTransId="{A9FB4024-C7E0-4CE8-A7F1-6F0697B21973}"/>
    <dgm:cxn modelId="{BA38C832-85A3-4E40-8B54-198919636480}" srcId="{B7CA7468-C6D7-43DF-8565-6422528B923B}" destId="{347EA8D6-9E0F-4C5E-8857-FECE2C1B1D58}" srcOrd="0" destOrd="0" parTransId="{F5CEF4D3-2228-4DCE-A189-BEE40A2198CC}" sibTransId="{E6A117BC-5E20-4552-8B0F-7A20E4596A37}"/>
    <dgm:cxn modelId="{B83C6E41-32DE-48F9-A5C0-97CDD8EC8828}" type="presOf" srcId="{25ED82F1-5EA8-496C-8542-7451F0CA98F7}" destId="{605B7806-F771-4C76-B2C0-18026B8638BD}" srcOrd="0" destOrd="0" presId="urn:microsoft.com/office/officeart/2005/8/layout/vList2"/>
    <dgm:cxn modelId="{833CFDE9-2431-425A-9C59-D3D62EE986D3}" type="presParOf" srcId="{2A92DF23-9CDB-4985-A1DF-380B8B174EAD}" destId="{30D177DC-7B1A-48CD-A380-07407C053A59}" srcOrd="0" destOrd="0" presId="urn:microsoft.com/office/officeart/2005/8/layout/vList2"/>
    <dgm:cxn modelId="{749F9836-CABB-42F5-ADC9-42EBB1BFA9F9}" type="presParOf" srcId="{2A92DF23-9CDB-4985-A1DF-380B8B174EAD}" destId="{7BE02DC8-41D6-4EB0-94F1-4E0CD835DE93}" srcOrd="1" destOrd="0" presId="urn:microsoft.com/office/officeart/2005/8/layout/vList2"/>
    <dgm:cxn modelId="{FEE29677-7C6C-42FE-9975-30F6ECC29F8A}" type="presParOf" srcId="{2A92DF23-9CDB-4985-A1DF-380B8B174EAD}" destId="{605B7806-F771-4C76-B2C0-18026B8638BD}" srcOrd="2" destOrd="0" presId="urn:microsoft.com/office/officeart/2005/8/layout/vList2"/>
    <dgm:cxn modelId="{09C7C29C-5F1F-48BA-BFAB-9D74CEC76C1A}" type="presParOf" srcId="{2A92DF23-9CDB-4985-A1DF-380B8B174EAD}" destId="{87EBC7C3-68E0-41A4-B066-9EAFFE4D58B0}" srcOrd="3" destOrd="0" presId="urn:microsoft.com/office/officeart/2005/8/layout/vList2"/>
    <dgm:cxn modelId="{D7BCD75A-22A2-4FDD-9101-CE24ED07E730}" type="presParOf" srcId="{2A92DF23-9CDB-4985-A1DF-380B8B174EAD}" destId="{E59E59CB-E197-4597-A3E8-2FB8D96C49E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29A3A-CD3D-4959-87EB-CD66A8B444B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592AAA0-1792-4837-9E97-AA593EAAEFBF}">
      <dgm:prSet/>
      <dgm:spPr/>
      <dgm:t>
        <a:bodyPr/>
        <a:lstStyle/>
        <a:p>
          <a:r>
            <a:rPr lang="en-US"/>
            <a:t>Implementing quality packages that address communicable and noncommunicable disease burdens are critical to addressing women’s health</a:t>
          </a:r>
        </a:p>
      </dgm:t>
    </dgm:pt>
    <dgm:pt modelId="{085D3A64-7F9B-4C54-92CC-C8080F9AE9B0}" type="parTrans" cxnId="{C8D8BCDC-F00E-462C-994D-66C0B11F22C5}">
      <dgm:prSet/>
      <dgm:spPr/>
      <dgm:t>
        <a:bodyPr/>
        <a:lstStyle/>
        <a:p>
          <a:endParaRPr lang="en-US"/>
        </a:p>
      </dgm:t>
    </dgm:pt>
    <dgm:pt modelId="{3039C917-5B27-45F1-B225-674EB948F4C6}" type="sibTrans" cxnId="{C8D8BCDC-F00E-462C-994D-66C0B11F22C5}">
      <dgm:prSet/>
      <dgm:spPr/>
      <dgm:t>
        <a:bodyPr/>
        <a:lstStyle/>
        <a:p>
          <a:endParaRPr lang="en-US"/>
        </a:p>
      </dgm:t>
    </dgm:pt>
    <dgm:pt modelId="{4BFCF7C6-7CBD-46BE-B252-998EFFB83A3C}">
      <dgm:prSet/>
      <dgm:spPr/>
      <dgm:t>
        <a:bodyPr/>
        <a:lstStyle/>
        <a:p>
          <a:r>
            <a:rPr lang="en-US"/>
            <a:t>Package components include: Enhancement of nutritional status of women; Access to quality family planning, and prenatal and obstetric care; Efforts to reduce hypertension and diabetes; Cost-effective interventions for secondary prevention of heart disease and stroke</a:t>
          </a:r>
        </a:p>
      </dgm:t>
    </dgm:pt>
    <dgm:pt modelId="{571FD246-9405-40E5-B99F-7CEBF34CDD3F}" type="parTrans" cxnId="{C642A38E-3288-46CF-B19B-6454E1E0D0F2}">
      <dgm:prSet/>
      <dgm:spPr/>
      <dgm:t>
        <a:bodyPr/>
        <a:lstStyle/>
        <a:p>
          <a:endParaRPr lang="en-US"/>
        </a:p>
      </dgm:t>
    </dgm:pt>
    <dgm:pt modelId="{6E12DEB9-073A-49D1-917F-FD38F3D0CD4B}" type="sibTrans" cxnId="{C642A38E-3288-46CF-B19B-6454E1E0D0F2}">
      <dgm:prSet/>
      <dgm:spPr/>
      <dgm:t>
        <a:bodyPr/>
        <a:lstStyle/>
        <a:p>
          <a:endParaRPr lang="en-US"/>
        </a:p>
      </dgm:t>
    </dgm:pt>
    <dgm:pt modelId="{168C4467-C374-40A2-B9CC-0976D445BEE4}" type="pres">
      <dgm:prSet presAssocID="{83C29A3A-CD3D-4959-87EB-CD66A8B444BA}" presName="linear" presStyleCnt="0">
        <dgm:presLayoutVars>
          <dgm:animLvl val="lvl"/>
          <dgm:resizeHandles val="exact"/>
        </dgm:presLayoutVars>
      </dgm:prSet>
      <dgm:spPr/>
      <dgm:t>
        <a:bodyPr/>
        <a:lstStyle/>
        <a:p>
          <a:endParaRPr lang="en-US"/>
        </a:p>
      </dgm:t>
    </dgm:pt>
    <dgm:pt modelId="{80C0316A-D2F2-402D-9538-005E6E06E7A0}" type="pres">
      <dgm:prSet presAssocID="{C592AAA0-1792-4837-9E97-AA593EAAEFBF}" presName="parentText" presStyleLbl="node1" presStyleIdx="0" presStyleCnt="2">
        <dgm:presLayoutVars>
          <dgm:chMax val="0"/>
          <dgm:bulletEnabled val="1"/>
        </dgm:presLayoutVars>
      </dgm:prSet>
      <dgm:spPr/>
      <dgm:t>
        <a:bodyPr/>
        <a:lstStyle/>
        <a:p>
          <a:endParaRPr lang="en-US"/>
        </a:p>
      </dgm:t>
    </dgm:pt>
    <dgm:pt modelId="{7C99EB48-2D76-4022-B347-A21E179C474F}" type="pres">
      <dgm:prSet presAssocID="{3039C917-5B27-45F1-B225-674EB948F4C6}" presName="spacer" presStyleCnt="0"/>
      <dgm:spPr/>
    </dgm:pt>
    <dgm:pt modelId="{7BEAA954-B607-4AA9-B5C0-FC4D6272D42C}" type="pres">
      <dgm:prSet presAssocID="{4BFCF7C6-7CBD-46BE-B252-998EFFB83A3C}" presName="parentText" presStyleLbl="node1" presStyleIdx="1" presStyleCnt="2">
        <dgm:presLayoutVars>
          <dgm:chMax val="0"/>
          <dgm:bulletEnabled val="1"/>
        </dgm:presLayoutVars>
      </dgm:prSet>
      <dgm:spPr/>
      <dgm:t>
        <a:bodyPr/>
        <a:lstStyle/>
        <a:p>
          <a:endParaRPr lang="en-US"/>
        </a:p>
      </dgm:t>
    </dgm:pt>
  </dgm:ptLst>
  <dgm:cxnLst>
    <dgm:cxn modelId="{06A66A1D-C29A-428A-A420-92A10211ABC2}" type="presOf" srcId="{4BFCF7C6-7CBD-46BE-B252-998EFFB83A3C}" destId="{7BEAA954-B607-4AA9-B5C0-FC4D6272D42C}" srcOrd="0" destOrd="0" presId="urn:microsoft.com/office/officeart/2005/8/layout/vList2"/>
    <dgm:cxn modelId="{C8D8BCDC-F00E-462C-994D-66C0B11F22C5}" srcId="{83C29A3A-CD3D-4959-87EB-CD66A8B444BA}" destId="{C592AAA0-1792-4837-9E97-AA593EAAEFBF}" srcOrd="0" destOrd="0" parTransId="{085D3A64-7F9B-4C54-92CC-C8080F9AE9B0}" sibTransId="{3039C917-5B27-45F1-B225-674EB948F4C6}"/>
    <dgm:cxn modelId="{C642A38E-3288-46CF-B19B-6454E1E0D0F2}" srcId="{83C29A3A-CD3D-4959-87EB-CD66A8B444BA}" destId="{4BFCF7C6-7CBD-46BE-B252-998EFFB83A3C}" srcOrd="1" destOrd="0" parTransId="{571FD246-9405-40E5-B99F-7CEBF34CDD3F}" sibTransId="{6E12DEB9-073A-49D1-917F-FD38F3D0CD4B}"/>
    <dgm:cxn modelId="{5247DEAD-5E01-4E8A-B07C-5D11BBDCDB5F}" type="presOf" srcId="{83C29A3A-CD3D-4959-87EB-CD66A8B444BA}" destId="{168C4467-C374-40A2-B9CC-0976D445BEE4}" srcOrd="0" destOrd="0" presId="urn:microsoft.com/office/officeart/2005/8/layout/vList2"/>
    <dgm:cxn modelId="{D4774F03-86F6-4AB6-902A-D1016268CB7A}" type="presOf" srcId="{C592AAA0-1792-4837-9E97-AA593EAAEFBF}" destId="{80C0316A-D2F2-402D-9538-005E6E06E7A0}" srcOrd="0" destOrd="0" presId="urn:microsoft.com/office/officeart/2005/8/layout/vList2"/>
    <dgm:cxn modelId="{37A5BF33-7A1D-46D0-9827-DEA474290AFA}" type="presParOf" srcId="{168C4467-C374-40A2-B9CC-0976D445BEE4}" destId="{80C0316A-D2F2-402D-9538-005E6E06E7A0}" srcOrd="0" destOrd="0" presId="urn:microsoft.com/office/officeart/2005/8/layout/vList2"/>
    <dgm:cxn modelId="{30DCEBEC-38AE-4A9A-A1C6-5F1ED1CA1F9F}" type="presParOf" srcId="{168C4467-C374-40A2-B9CC-0976D445BEE4}" destId="{7C99EB48-2D76-4022-B347-A21E179C474F}" srcOrd="1" destOrd="0" presId="urn:microsoft.com/office/officeart/2005/8/layout/vList2"/>
    <dgm:cxn modelId="{C601DF47-0344-4B4A-8065-2937BCFDDB06}" type="presParOf" srcId="{168C4467-C374-40A2-B9CC-0976D445BEE4}" destId="{7BEAA954-B607-4AA9-B5C0-FC4D6272D42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D4D6A8-0B2F-416C-9217-BC704870E92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FB4DEBC-3B56-4792-B6AA-CA56E079F910}">
      <dgm:prSet/>
      <dgm:spPr/>
      <dgm:t>
        <a:bodyPr/>
        <a:lstStyle/>
        <a:p>
          <a:r>
            <a:rPr lang="en-US"/>
            <a:t>Poverty, lack of or low levels of education, and low social status limit access to health care</a:t>
          </a:r>
        </a:p>
      </dgm:t>
    </dgm:pt>
    <dgm:pt modelId="{0D083196-6249-485C-B5E4-FCB3CB98664C}" type="parTrans" cxnId="{ED52D085-A9E6-4A71-9212-59525D77DB98}">
      <dgm:prSet/>
      <dgm:spPr/>
      <dgm:t>
        <a:bodyPr/>
        <a:lstStyle/>
        <a:p>
          <a:endParaRPr lang="en-US"/>
        </a:p>
      </dgm:t>
    </dgm:pt>
    <dgm:pt modelId="{8CDC475C-9D62-49B3-8D2F-A79733B5E7D7}" type="sibTrans" cxnId="{ED52D085-A9E6-4A71-9212-59525D77DB98}">
      <dgm:prSet/>
      <dgm:spPr/>
      <dgm:t>
        <a:bodyPr/>
        <a:lstStyle/>
        <a:p>
          <a:endParaRPr lang="en-US"/>
        </a:p>
      </dgm:t>
    </dgm:pt>
    <dgm:pt modelId="{379102D8-F146-41CE-9423-C3CE553331BE}">
      <dgm:prSet/>
      <dgm:spPr/>
      <dgm:t>
        <a:bodyPr/>
        <a:lstStyle/>
        <a:p>
          <a:r>
            <a:rPr lang="en-US"/>
            <a:t>Efforts that promote change need to be specifically tailored to local practices and beliefs</a:t>
          </a:r>
        </a:p>
      </dgm:t>
    </dgm:pt>
    <dgm:pt modelId="{571422C5-C731-4E0E-B116-DAAB6601F1ED}" type="parTrans" cxnId="{3B9E47E7-8380-4BB6-BF6F-F15F7E99AB43}">
      <dgm:prSet/>
      <dgm:spPr/>
      <dgm:t>
        <a:bodyPr/>
        <a:lstStyle/>
        <a:p>
          <a:endParaRPr lang="en-US"/>
        </a:p>
      </dgm:t>
    </dgm:pt>
    <dgm:pt modelId="{EED0A343-747C-4990-8625-434C9538C474}" type="sibTrans" cxnId="{3B9E47E7-8380-4BB6-BF6F-F15F7E99AB43}">
      <dgm:prSet/>
      <dgm:spPr/>
      <dgm:t>
        <a:bodyPr/>
        <a:lstStyle/>
        <a:p>
          <a:endParaRPr lang="en-US"/>
        </a:p>
      </dgm:t>
    </dgm:pt>
    <dgm:pt modelId="{7CBFEFC2-DA99-4B23-ABED-1858442C2F16}">
      <dgm:prSet/>
      <dgm:spPr/>
      <dgm:t>
        <a:bodyPr/>
        <a:lstStyle/>
        <a:p>
          <a:r>
            <a:rPr lang="en-US"/>
            <a:t>Promote female empowerment, education, and control over economic resources </a:t>
          </a:r>
        </a:p>
      </dgm:t>
    </dgm:pt>
    <dgm:pt modelId="{5CDD3350-0C85-4F39-86C5-24C0E98DE588}" type="parTrans" cxnId="{2BFA4D4F-7842-454B-83BE-2C595EE22714}">
      <dgm:prSet/>
      <dgm:spPr/>
      <dgm:t>
        <a:bodyPr/>
        <a:lstStyle/>
        <a:p>
          <a:endParaRPr lang="en-US"/>
        </a:p>
      </dgm:t>
    </dgm:pt>
    <dgm:pt modelId="{A0E8112A-43E9-4DBB-A731-B92520BBFF0E}" type="sibTrans" cxnId="{2BFA4D4F-7842-454B-83BE-2C595EE22714}">
      <dgm:prSet/>
      <dgm:spPr/>
      <dgm:t>
        <a:bodyPr/>
        <a:lstStyle/>
        <a:p>
          <a:endParaRPr lang="en-US"/>
        </a:p>
      </dgm:t>
    </dgm:pt>
    <dgm:pt modelId="{05D2899B-304B-47DB-9B00-CACE575564AD}" type="pres">
      <dgm:prSet presAssocID="{26D4D6A8-0B2F-416C-9217-BC704870E928}" presName="linear" presStyleCnt="0">
        <dgm:presLayoutVars>
          <dgm:animLvl val="lvl"/>
          <dgm:resizeHandles val="exact"/>
        </dgm:presLayoutVars>
      </dgm:prSet>
      <dgm:spPr/>
      <dgm:t>
        <a:bodyPr/>
        <a:lstStyle/>
        <a:p>
          <a:endParaRPr lang="en-US"/>
        </a:p>
      </dgm:t>
    </dgm:pt>
    <dgm:pt modelId="{C0E4B613-B6B8-4F4B-9799-807667B7D3F6}" type="pres">
      <dgm:prSet presAssocID="{0FB4DEBC-3B56-4792-B6AA-CA56E079F910}" presName="parentText" presStyleLbl="node1" presStyleIdx="0" presStyleCnt="3">
        <dgm:presLayoutVars>
          <dgm:chMax val="0"/>
          <dgm:bulletEnabled val="1"/>
        </dgm:presLayoutVars>
      </dgm:prSet>
      <dgm:spPr/>
      <dgm:t>
        <a:bodyPr/>
        <a:lstStyle/>
        <a:p>
          <a:endParaRPr lang="en-US"/>
        </a:p>
      </dgm:t>
    </dgm:pt>
    <dgm:pt modelId="{006D2D87-C3EA-4F37-95D6-EB81E037B64E}" type="pres">
      <dgm:prSet presAssocID="{8CDC475C-9D62-49B3-8D2F-A79733B5E7D7}" presName="spacer" presStyleCnt="0"/>
      <dgm:spPr/>
    </dgm:pt>
    <dgm:pt modelId="{69A5855F-43FF-442F-AA5D-B4E4D09CFB8A}" type="pres">
      <dgm:prSet presAssocID="{379102D8-F146-41CE-9423-C3CE553331BE}" presName="parentText" presStyleLbl="node1" presStyleIdx="1" presStyleCnt="3">
        <dgm:presLayoutVars>
          <dgm:chMax val="0"/>
          <dgm:bulletEnabled val="1"/>
        </dgm:presLayoutVars>
      </dgm:prSet>
      <dgm:spPr/>
      <dgm:t>
        <a:bodyPr/>
        <a:lstStyle/>
        <a:p>
          <a:endParaRPr lang="en-US"/>
        </a:p>
      </dgm:t>
    </dgm:pt>
    <dgm:pt modelId="{7541F927-000C-4198-9C10-30D58887C0C8}" type="pres">
      <dgm:prSet presAssocID="{EED0A343-747C-4990-8625-434C9538C474}" presName="spacer" presStyleCnt="0"/>
      <dgm:spPr/>
    </dgm:pt>
    <dgm:pt modelId="{B13ABBB2-C012-47D6-97E8-E5673404FD3D}" type="pres">
      <dgm:prSet presAssocID="{7CBFEFC2-DA99-4B23-ABED-1858442C2F16}" presName="parentText" presStyleLbl="node1" presStyleIdx="2" presStyleCnt="3">
        <dgm:presLayoutVars>
          <dgm:chMax val="0"/>
          <dgm:bulletEnabled val="1"/>
        </dgm:presLayoutVars>
      </dgm:prSet>
      <dgm:spPr/>
      <dgm:t>
        <a:bodyPr/>
        <a:lstStyle/>
        <a:p>
          <a:endParaRPr lang="en-US"/>
        </a:p>
      </dgm:t>
    </dgm:pt>
  </dgm:ptLst>
  <dgm:cxnLst>
    <dgm:cxn modelId="{1EF32BF3-022A-4BC5-8A06-2358127ABC05}" type="presOf" srcId="{7CBFEFC2-DA99-4B23-ABED-1858442C2F16}" destId="{B13ABBB2-C012-47D6-97E8-E5673404FD3D}" srcOrd="0" destOrd="0" presId="urn:microsoft.com/office/officeart/2005/8/layout/vList2"/>
    <dgm:cxn modelId="{BA05259B-F1B2-42C7-93F6-7072CDD02BB9}" type="presOf" srcId="{379102D8-F146-41CE-9423-C3CE553331BE}" destId="{69A5855F-43FF-442F-AA5D-B4E4D09CFB8A}" srcOrd="0" destOrd="0" presId="urn:microsoft.com/office/officeart/2005/8/layout/vList2"/>
    <dgm:cxn modelId="{3B9E47E7-8380-4BB6-BF6F-F15F7E99AB43}" srcId="{26D4D6A8-0B2F-416C-9217-BC704870E928}" destId="{379102D8-F146-41CE-9423-C3CE553331BE}" srcOrd="1" destOrd="0" parTransId="{571422C5-C731-4E0E-B116-DAAB6601F1ED}" sibTransId="{EED0A343-747C-4990-8625-434C9538C474}"/>
    <dgm:cxn modelId="{2BFA4D4F-7842-454B-83BE-2C595EE22714}" srcId="{26D4D6A8-0B2F-416C-9217-BC704870E928}" destId="{7CBFEFC2-DA99-4B23-ABED-1858442C2F16}" srcOrd="2" destOrd="0" parTransId="{5CDD3350-0C85-4F39-86C5-24C0E98DE588}" sibTransId="{A0E8112A-43E9-4DBB-A731-B92520BBFF0E}"/>
    <dgm:cxn modelId="{0B8CD886-1529-4D28-98BE-0F68D1C4BE43}" type="presOf" srcId="{0FB4DEBC-3B56-4792-B6AA-CA56E079F910}" destId="{C0E4B613-B6B8-4F4B-9799-807667B7D3F6}" srcOrd="0" destOrd="0" presId="urn:microsoft.com/office/officeart/2005/8/layout/vList2"/>
    <dgm:cxn modelId="{ED52D085-A9E6-4A71-9212-59525D77DB98}" srcId="{26D4D6A8-0B2F-416C-9217-BC704870E928}" destId="{0FB4DEBC-3B56-4792-B6AA-CA56E079F910}" srcOrd="0" destOrd="0" parTransId="{0D083196-6249-485C-B5E4-FCB3CB98664C}" sibTransId="{8CDC475C-9D62-49B3-8D2F-A79733B5E7D7}"/>
    <dgm:cxn modelId="{0CC5D202-EB61-4CF5-A27A-164425C008D9}" type="presOf" srcId="{26D4D6A8-0B2F-416C-9217-BC704870E928}" destId="{05D2899B-304B-47DB-9B00-CACE575564AD}" srcOrd="0" destOrd="0" presId="urn:microsoft.com/office/officeart/2005/8/layout/vList2"/>
    <dgm:cxn modelId="{A956D7A0-DFCF-4CDB-AAF5-977E2877D9AE}" type="presParOf" srcId="{05D2899B-304B-47DB-9B00-CACE575564AD}" destId="{C0E4B613-B6B8-4F4B-9799-807667B7D3F6}" srcOrd="0" destOrd="0" presId="urn:microsoft.com/office/officeart/2005/8/layout/vList2"/>
    <dgm:cxn modelId="{C0EB4C13-730C-4E10-821B-76BB0FE082F5}" type="presParOf" srcId="{05D2899B-304B-47DB-9B00-CACE575564AD}" destId="{006D2D87-C3EA-4F37-95D6-EB81E037B64E}" srcOrd="1" destOrd="0" presId="urn:microsoft.com/office/officeart/2005/8/layout/vList2"/>
    <dgm:cxn modelId="{7BF827E5-4FEE-4F11-95B2-0A7BAFC8CE1F}" type="presParOf" srcId="{05D2899B-304B-47DB-9B00-CACE575564AD}" destId="{69A5855F-43FF-442F-AA5D-B4E4D09CFB8A}" srcOrd="2" destOrd="0" presId="urn:microsoft.com/office/officeart/2005/8/layout/vList2"/>
    <dgm:cxn modelId="{250E4D7B-7C08-438E-A8E1-0E09912C2508}" type="presParOf" srcId="{05D2899B-304B-47DB-9B00-CACE575564AD}" destId="{7541F927-000C-4198-9C10-30D58887C0C8}" srcOrd="3" destOrd="0" presId="urn:microsoft.com/office/officeart/2005/8/layout/vList2"/>
    <dgm:cxn modelId="{698314EE-07ED-4E82-AAE2-46DE2741BC30}" type="presParOf" srcId="{05D2899B-304B-47DB-9B00-CACE575564AD}" destId="{B13ABBB2-C012-47D6-97E8-E5673404FD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41D9D-0F0D-4967-BB7F-B5D348E3166D}"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57DF8664-A906-400C-915B-395033ECC7D8}">
      <dgm:prSet/>
      <dgm:spPr/>
      <dgm:t>
        <a:bodyPr/>
        <a:lstStyle/>
        <a:p>
          <a:r>
            <a:rPr lang="en-US" b="1"/>
            <a:t>Biological Determinants</a:t>
          </a:r>
          <a:endParaRPr lang="en-US"/>
        </a:p>
      </dgm:t>
    </dgm:pt>
    <dgm:pt modelId="{3BBD766F-4088-424B-B65C-299667F45666}" type="parTrans" cxnId="{2BD9DF23-B561-4314-BFCA-DCD56027ABE9}">
      <dgm:prSet/>
      <dgm:spPr/>
      <dgm:t>
        <a:bodyPr/>
        <a:lstStyle/>
        <a:p>
          <a:endParaRPr lang="en-US"/>
        </a:p>
      </dgm:t>
    </dgm:pt>
    <dgm:pt modelId="{5E00BD8D-D09D-4DB8-A6E0-25F601D0D654}" type="sibTrans" cxnId="{2BD9DF23-B561-4314-BFCA-DCD56027ABE9}">
      <dgm:prSet/>
      <dgm:spPr/>
      <dgm:t>
        <a:bodyPr/>
        <a:lstStyle/>
        <a:p>
          <a:endParaRPr lang="en-US"/>
        </a:p>
      </dgm:t>
    </dgm:pt>
    <dgm:pt modelId="{87255738-3B38-403D-9C9C-5BCEA0DB78CE}">
      <dgm:prSet/>
      <dgm:spPr/>
      <dgm:t>
        <a:bodyPr/>
        <a:lstStyle/>
        <a:p>
          <a:r>
            <a:rPr lang="en-US"/>
            <a:t>Iron deficiency anemia related to menstruation </a:t>
          </a:r>
        </a:p>
      </dgm:t>
    </dgm:pt>
    <dgm:pt modelId="{426565BA-DF84-4282-B031-BEAA08E41F92}" type="parTrans" cxnId="{41ADD843-9B7D-4011-85D1-45FE87F1F61C}">
      <dgm:prSet/>
      <dgm:spPr/>
      <dgm:t>
        <a:bodyPr/>
        <a:lstStyle/>
        <a:p>
          <a:endParaRPr lang="en-US"/>
        </a:p>
      </dgm:t>
    </dgm:pt>
    <dgm:pt modelId="{3998E348-CDF7-44B7-A124-CB21CD9EDD6F}" type="sibTrans" cxnId="{41ADD843-9B7D-4011-85D1-45FE87F1F61C}">
      <dgm:prSet/>
      <dgm:spPr/>
      <dgm:t>
        <a:bodyPr/>
        <a:lstStyle/>
        <a:p>
          <a:endParaRPr lang="en-US"/>
        </a:p>
      </dgm:t>
    </dgm:pt>
    <dgm:pt modelId="{93DBBD0F-46FD-411A-A0D1-E5B52BAB8504}">
      <dgm:prSet/>
      <dgm:spPr/>
      <dgm:t>
        <a:bodyPr/>
        <a:lstStyle/>
        <a:p>
          <a:r>
            <a:rPr lang="en-US"/>
            <a:t>Complications of pregnancy</a:t>
          </a:r>
        </a:p>
      </dgm:t>
    </dgm:pt>
    <dgm:pt modelId="{7FCFCAFF-92D9-4220-B447-6E208FA6DB6F}" type="parTrans" cxnId="{12B754AC-2E96-4F5E-8E91-284194BAC746}">
      <dgm:prSet/>
      <dgm:spPr/>
      <dgm:t>
        <a:bodyPr/>
        <a:lstStyle/>
        <a:p>
          <a:endParaRPr lang="en-US"/>
        </a:p>
      </dgm:t>
    </dgm:pt>
    <dgm:pt modelId="{B3FD8569-CA00-4E73-B356-BEF4327B7E9A}" type="sibTrans" cxnId="{12B754AC-2E96-4F5E-8E91-284194BAC746}">
      <dgm:prSet/>
      <dgm:spPr/>
      <dgm:t>
        <a:bodyPr/>
        <a:lstStyle/>
        <a:p>
          <a:endParaRPr lang="en-US"/>
        </a:p>
      </dgm:t>
    </dgm:pt>
    <dgm:pt modelId="{C8C29B22-29BF-48D2-8AF4-547EBBEC34D6}">
      <dgm:prSet/>
      <dgm:spPr/>
      <dgm:t>
        <a:bodyPr/>
        <a:lstStyle/>
        <a:p>
          <a:r>
            <a:rPr lang="en-US"/>
            <a:t>Increased susceptibility to some STIs</a:t>
          </a:r>
        </a:p>
      </dgm:t>
    </dgm:pt>
    <dgm:pt modelId="{0611B2AE-01A4-4B7B-969C-8F1609F2A9C2}" type="parTrans" cxnId="{79FE4BC3-18C0-4F85-AD92-B43457922D46}">
      <dgm:prSet/>
      <dgm:spPr/>
      <dgm:t>
        <a:bodyPr/>
        <a:lstStyle/>
        <a:p>
          <a:endParaRPr lang="en-US"/>
        </a:p>
      </dgm:t>
    </dgm:pt>
    <dgm:pt modelId="{8D5D0F92-0C17-402A-A4DA-79944F28B59C}" type="sibTrans" cxnId="{79FE4BC3-18C0-4F85-AD92-B43457922D46}">
      <dgm:prSet/>
      <dgm:spPr/>
      <dgm:t>
        <a:bodyPr/>
        <a:lstStyle/>
        <a:p>
          <a:endParaRPr lang="en-US"/>
        </a:p>
      </dgm:t>
    </dgm:pt>
    <dgm:pt modelId="{9CD22802-50AF-4801-9CCF-38DB8F08487C}">
      <dgm:prSet/>
      <dgm:spPr/>
      <dgm:t>
        <a:bodyPr/>
        <a:lstStyle/>
        <a:p>
          <a:r>
            <a:rPr lang="en-US"/>
            <a:t>Health conditions, such as ovarian cancer, specific to women for biological reasons</a:t>
          </a:r>
        </a:p>
      </dgm:t>
    </dgm:pt>
    <dgm:pt modelId="{EBA668EB-4EFA-4F88-B47E-33D80619D20D}" type="parTrans" cxnId="{7E1C1341-8171-4A39-B2A5-B2033D239213}">
      <dgm:prSet/>
      <dgm:spPr/>
      <dgm:t>
        <a:bodyPr/>
        <a:lstStyle/>
        <a:p>
          <a:endParaRPr lang="en-US"/>
        </a:p>
      </dgm:t>
    </dgm:pt>
    <dgm:pt modelId="{5CB6D21B-5341-4627-B500-D60CBC06A147}" type="sibTrans" cxnId="{7E1C1341-8171-4A39-B2A5-B2033D239213}">
      <dgm:prSet/>
      <dgm:spPr/>
      <dgm:t>
        <a:bodyPr/>
        <a:lstStyle/>
        <a:p>
          <a:endParaRPr lang="en-US"/>
        </a:p>
      </dgm:t>
    </dgm:pt>
    <dgm:pt modelId="{1393A74F-1DF1-4358-8127-B0D671DF5746}" type="pres">
      <dgm:prSet presAssocID="{2A941D9D-0F0D-4967-BB7F-B5D348E3166D}" presName="vert0" presStyleCnt="0">
        <dgm:presLayoutVars>
          <dgm:dir/>
          <dgm:animOne val="branch"/>
          <dgm:animLvl val="lvl"/>
        </dgm:presLayoutVars>
      </dgm:prSet>
      <dgm:spPr/>
      <dgm:t>
        <a:bodyPr/>
        <a:lstStyle/>
        <a:p>
          <a:endParaRPr lang="en-US"/>
        </a:p>
      </dgm:t>
    </dgm:pt>
    <dgm:pt modelId="{AEEF3597-E35D-441B-9F6F-8EF6DB5B21FF}" type="pres">
      <dgm:prSet presAssocID="{57DF8664-A906-400C-915B-395033ECC7D8}" presName="thickLine" presStyleLbl="alignNode1" presStyleIdx="0" presStyleCnt="5"/>
      <dgm:spPr/>
    </dgm:pt>
    <dgm:pt modelId="{EEF2E339-65DB-40A3-A1D2-4ECB2BEA35EE}" type="pres">
      <dgm:prSet presAssocID="{57DF8664-A906-400C-915B-395033ECC7D8}" presName="horz1" presStyleCnt="0"/>
      <dgm:spPr/>
    </dgm:pt>
    <dgm:pt modelId="{42BAB97E-2D7F-41D9-A8F2-57F2FD98EA18}" type="pres">
      <dgm:prSet presAssocID="{57DF8664-A906-400C-915B-395033ECC7D8}" presName="tx1" presStyleLbl="revTx" presStyleIdx="0" presStyleCnt="5"/>
      <dgm:spPr/>
      <dgm:t>
        <a:bodyPr/>
        <a:lstStyle/>
        <a:p>
          <a:endParaRPr lang="en-US"/>
        </a:p>
      </dgm:t>
    </dgm:pt>
    <dgm:pt modelId="{63E02325-CC79-46C8-9060-01EA1A04D393}" type="pres">
      <dgm:prSet presAssocID="{57DF8664-A906-400C-915B-395033ECC7D8}" presName="vert1" presStyleCnt="0"/>
      <dgm:spPr/>
    </dgm:pt>
    <dgm:pt modelId="{A6B31F78-FE85-465B-8DD2-62788D7AEF31}" type="pres">
      <dgm:prSet presAssocID="{87255738-3B38-403D-9C9C-5BCEA0DB78CE}" presName="thickLine" presStyleLbl="alignNode1" presStyleIdx="1" presStyleCnt="5"/>
      <dgm:spPr/>
    </dgm:pt>
    <dgm:pt modelId="{DEBE02A3-F492-4CCC-894C-E74DFDB664F2}" type="pres">
      <dgm:prSet presAssocID="{87255738-3B38-403D-9C9C-5BCEA0DB78CE}" presName="horz1" presStyleCnt="0"/>
      <dgm:spPr/>
    </dgm:pt>
    <dgm:pt modelId="{65B87C9D-C955-4538-AFEB-53300DE554D4}" type="pres">
      <dgm:prSet presAssocID="{87255738-3B38-403D-9C9C-5BCEA0DB78CE}" presName="tx1" presStyleLbl="revTx" presStyleIdx="1" presStyleCnt="5"/>
      <dgm:spPr/>
      <dgm:t>
        <a:bodyPr/>
        <a:lstStyle/>
        <a:p>
          <a:endParaRPr lang="en-US"/>
        </a:p>
      </dgm:t>
    </dgm:pt>
    <dgm:pt modelId="{0DF29BCE-0477-4071-97E1-55A7C868E7A0}" type="pres">
      <dgm:prSet presAssocID="{87255738-3B38-403D-9C9C-5BCEA0DB78CE}" presName="vert1" presStyleCnt="0"/>
      <dgm:spPr/>
    </dgm:pt>
    <dgm:pt modelId="{316CDC3E-5851-4775-8681-06150735F94E}" type="pres">
      <dgm:prSet presAssocID="{93DBBD0F-46FD-411A-A0D1-E5B52BAB8504}" presName="thickLine" presStyleLbl="alignNode1" presStyleIdx="2" presStyleCnt="5"/>
      <dgm:spPr/>
    </dgm:pt>
    <dgm:pt modelId="{86E15E99-93B7-491F-9A66-49C76C2A71EF}" type="pres">
      <dgm:prSet presAssocID="{93DBBD0F-46FD-411A-A0D1-E5B52BAB8504}" presName="horz1" presStyleCnt="0"/>
      <dgm:spPr/>
    </dgm:pt>
    <dgm:pt modelId="{EFD4CA2C-F340-4A09-B9DB-2C47B46D053B}" type="pres">
      <dgm:prSet presAssocID="{93DBBD0F-46FD-411A-A0D1-E5B52BAB8504}" presName="tx1" presStyleLbl="revTx" presStyleIdx="2" presStyleCnt="5"/>
      <dgm:spPr/>
      <dgm:t>
        <a:bodyPr/>
        <a:lstStyle/>
        <a:p>
          <a:endParaRPr lang="en-US"/>
        </a:p>
      </dgm:t>
    </dgm:pt>
    <dgm:pt modelId="{431EB41A-5150-4E18-94DF-3BC14739DC3C}" type="pres">
      <dgm:prSet presAssocID="{93DBBD0F-46FD-411A-A0D1-E5B52BAB8504}" presName="vert1" presStyleCnt="0"/>
      <dgm:spPr/>
    </dgm:pt>
    <dgm:pt modelId="{39C6DCE8-5DB8-44A1-A76D-2D11D5950BAB}" type="pres">
      <dgm:prSet presAssocID="{C8C29B22-29BF-48D2-8AF4-547EBBEC34D6}" presName="thickLine" presStyleLbl="alignNode1" presStyleIdx="3" presStyleCnt="5"/>
      <dgm:spPr/>
    </dgm:pt>
    <dgm:pt modelId="{7B73C9DE-62BF-40F7-A208-13F9A0151029}" type="pres">
      <dgm:prSet presAssocID="{C8C29B22-29BF-48D2-8AF4-547EBBEC34D6}" presName="horz1" presStyleCnt="0"/>
      <dgm:spPr/>
    </dgm:pt>
    <dgm:pt modelId="{01C55ABC-9A5F-4B54-99C2-5F3D5C782992}" type="pres">
      <dgm:prSet presAssocID="{C8C29B22-29BF-48D2-8AF4-547EBBEC34D6}" presName="tx1" presStyleLbl="revTx" presStyleIdx="3" presStyleCnt="5"/>
      <dgm:spPr/>
      <dgm:t>
        <a:bodyPr/>
        <a:lstStyle/>
        <a:p>
          <a:endParaRPr lang="en-US"/>
        </a:p>
      </dgm:t>
    </dgm:pt>
    <dgm:pt modelId="{1C045399-BD6B-423F-9FD0-EF62289C9C5F}" type="pres">
      <dgm:prSet presAssocID="{C8C29B22-29BF-48D2-8AF4-547EBBEC34D6}" presName="vert1" presStyleCnt="0"/>
      <dgm:spPr/>
    </dgm:pt>
    <dgm:pt modelId="{4C849D1D-FCF5-4B07-8A55-7A6FF2C24D93}" type="pres">
      <dgm:prSet presAssocID="{9CD22802-50AF-4801-9CCF-38DB8F08487C}" presName="thickLine" presStyleLbl="alignNode1" presStyleIdx="4" presStyleCnt="5"/>
      <dgm:spPr/>
    </dgm:pt>
    <dgm:pt modelId="{5A2BC2B6-EDE8-44FE-BA6D-86B6A205071E}" type="pres">
      <dgm:prSet presAssocID="{9CD22802-50AF-4801-9CCF-38DB8F08487C}" presName="horz1" presStyleCnt="0"/>
      <dgm:spPr/>
    </dgm:pt>
    <dgm:pt modelId="{3C0506A2-B7DF-4515-BC14-1ADF3AFD34F0}" type="pres">
      <dgm:prSet presAssocID="{9CD22802-50AF-4801-9CCF-38DB8F08487C}" presName="tx1" presStyleLbl="revTx" presStyleIdx="4" presStyleCnt="5"/>
      <dgm:spPr/>
      <dgm:t>
        <a:bodyPr/>
        <a:lstStyle/>
        <a:p>
          <a:endParaRPr lang="en-US"/>
        </a:p>
      </dgm:t>
    </dgm:pt>
    <dgm:pt modelId="{C1A2F1F7-5E76-48FB-88CC-7B93D5A4CE76}" type="pres">
      <dgm:prSet presAssocID="{9CD22802-50AF-4801-9CCF-38DB8F08487C}" presName="vert1" presStyleCnt="0"/>
      <dgm:spPr/>
    </dgm:pt>
  </dgm:ptLst>
  <dgm:cxnLst>
    <dgm:cxn modelId="{12B754AC-2E96-4F5E-8E91-284194BAC746}" srcId="{2A941D9D-0F0D-4967-BB7F-B5D348E3166D}" destId="{93DBBD0F-46FD-411A-A0D1-E5B52BAB8504}" srcOrd="2" destOrd="0" parTransId="{7FCFCAFF-92D9-4220-B447-6E208FA6DB6F}" sibTransId="{B3FD8569-CA00-4E73-B356-BEF4327B7E9A}"/>
    <dgm:cxn modelId="{E1CAE2F8-C086-4FD0-97E1-1B749EB236B8}" type="presOf" srcId="{2A941D9D-0F0D-4967-BB7F-B5D348E3166D}" destId="{1393A74F-1DF1-4358-8127-B0D671DF5746}" srcOrd="0" destOrd="0" presId="urn:microsoft.com/office/officeart/2008/layout/LinedList"/>
    <dgm:cxn modelId="{2C83A971-2C52-4AC8-91CF-BD55BEE61676}" type="presOf" srcId="{57DF8664-A906-400C-915B-395033ECC7D8}" destId="{42BAB97E-2D7F-41D9-A8F2-57F2FD98EA18}" srcOrd="0" destOrd="0" presId="urn:microsoft.com/office/officeart/2008/layout/LinedList"/>
    <dgm:cxn modelId="{7E1C1341-8171-4A39-B2A5-B2033D239213}" srcId="{2A941D9D-0F0D-4967-BB7F-B5D348E3166D}" destId="{9CD22802-50AF-4801-9CCF-38DB8F08487C}" srcOrd="4" destOrd="0" parTransId="{EBA668EB-4EFA-4F88-B47E-33D80619D20D}" sibTransId="{5CB6D21B-5341-4627-B500-D60CBC06A147}"/>
    <dgm:cxn modelId="{43FA9C25-C0A4-4DBD-8718-C7F58F88BB3F}" type="presOf" srcId="{9CD22802-50AF-4801-9CCF-38DB8F08487C}" destId="{3C0506A2-B7DF-4515-BC14-1ADF3AFD34F0}" srcOrd="0" destOrd="0" presId="urn:microsoft.com/office/officeart/2008/layout/LinedList"/>
    <dgm:cxn modelId="{FE7D3CF4-6350-4B6F-B21E-BB6533D7D0B0}" type="presOf" srcId="{87255738-3B38-403D-9C9C-5BCEA0DB78CE}" destId="{65B87C9D-C955-4538-AFEB-53300DE554D4}" srcOrd="0" destOrd="0" presId="urn:microsoft.com/office/officeart/2008/layout/LinedList"/>
    <dgm:cxn modelId="{79FE4BC3-18C0-4F85-AD92-B43457922D46}" srcId="{2A941D9D-0F0D-4967-BB7F-B5D348E3166D}" destId="{C8C29B22-29BF-48D2-8AF4-547EBBEC34D6}" srcOrd="3" destOrd="0" parTransId="{0611B2AE-01A4-4B7B-969C-8F1609F2A9C2}" sibTransId="{8D5D0F92-0C17-402A-A4DA-79944F28B59C}"/>
    <dgm:cxn modelId="{3EE8F05F-B235-4E1A-82A0-2488B8D472B1}" type="presOf" srcId="{93DBBD0F-46FD-411A-A0D1-E5B52BAB8504}" destId="{EFD4CA2C-F340-4A09-B9DB-2C47B46D053B}" srcOrd="0" destOrd="0" presId="urn:microsoft.com/office/officeart/2008/layout/LinedList"/>
    <dgm:cxn modelId="{71B9C91D-1462-4CEC-89F5-A9CF58497E0F}" type="presOf" srcId="{C8C29B22-29BF-48D2-8AF4-547EBBEC34D6}" destId="{01C55ABC-9A5F-4B54-99C2-5F3D5C782992}" srcOrd="0" destOrd="0" presId="urn:microsoft.com/office/officeart/2008/layout/LinedList"/>
    <dgm:cxn modelId="{41ADD843-9B7D-4011-85D1-45FE87F1F61C}" srcId="{2A941D9D-0F0D-4967-BB7F-B5D348E3166D}" destId="{87255738-3B38-403D-9C9C-5BCEA0DB78CE}" srcOrd="1" destOrd="0" parTransId="{426565BA-DF84-4282-B031-BEAA08E41F92}" sibTransId="{3998E348-CDF7-44B7-A124-CB21CD9EDD6F}"/>
    <dgm:cxn modelId="{2BD9DF23-B561-4314-BFCA-DCD56027ABE9}" srcId="{2A941D9D-0F0D-4967-BB7F-B5D348E3166D}" destId="{57DF8664-A906-400C-915B-395033ECC7D8}" srcOrd="0" destOrd="0" parTransId="{3BBD766F-4088-424B-B65C-299667F45666}" sibTransId="{5E00BD8D-D09D-4DB8-A6E0-25F601D0D654}"/>
    <dgm:cxn modelId="{B58BCFFF-8D4C-4C8E-8AE0-6DC6D4A26563}" type="presParOf" srcId="{1393A74F-1DF1-4358-8127-B0D671DF5746}" destId="{AEEF3597-E35D-441B-9F6F-8EF6DB5B21FF}" srcOrd="0" destOrd="0" presId="urn:microsoft.com/office/officeart/2008/layout/LinedList"/>
    <dgm:cxn modelId="{44F8AAB2-7E79-4527-8734-52649F1706D0}" type="presParOf" srcId="{1393A74F-1DF1-4358-8127-B0D671DF5746}" destId="{EEF2E339-65DB-40A3-A1D2-4ECB2BEA35EE}" srcOrd="1" destOrd="0" presId="urn:microsoft.com/office/officeart/2008/layout/LinedList"/>
    <dgm:cxn modelId="{06F3EA77-BCA2-4171-845D-3314A8314C6C}" type="presParOf" srcId="{EEF2E339-65DB-40A3-A1D2-4ECB2BEA35EE}" destId="{42BAB97E-2D7F-41D9-A8F2-57F2FD98EA18}" srcOrd="0" destOrd="0" presId="urn:microsoft.com/office/officeart/2008/layout/LinedList"/>
    <dgm:cxn modelId="{E6E6B07B-7E4B-49F5-AB5D-DC3A2E9FE637}" type="presParOf" srcId="{EEF2E339-65DB-40A3-A1D2-4ECB2BEA35EE}" destId="{63E02325-CC79-46C8-9060-01EA1A04D393}" srcOrd="1" destOrd="0" presId="urn:microsoft.com/office/officeart/2008/layout/LinedList"/>
    <dgm:cxn modelId="{1AACB388-DF0B-4B0D-B37E-D434B1F431B4}" type="presParOf" srcId="{1393A74F-1DF1-4358-8127-B0D671DF5746}" destId="{A6B31F78-FE85-465B-8DD2-62788D7AEF31}" srcOrd="2" destOrd="0" presId="urn:microsoft.com/office/officeart/2008/layout/LinedList"/>
    <dgm:cxn modelId="{AF38064B-D567-4E1B-8479-34EFC27E999B}" type="presParOf" srcId="{1393A74F-1DF1-4358-8127-B0D671DF5746}" destId="{DEBE02A3-F492-4CCC-894C-E74DFDB664F2}" srcOrd="3" destOrd="0" presId="urn:microsoft.com/office/officeart/2008/layout/LinedList"/>
    <dgm:cxn modelId="{EAD442E0-61EF-4CB6-93C3-388CEC54B285}" type="presParOf" srcId="{DEBE02A3-F492-4CCC-894C-E74DFDB664F2}" destId="{65B87C9D-C955-4538-AFEB-53300DE554D4}" srcOrd="0" destOrd="0" presId="urn:microsoft.com/office/officeart/2008/layout/LinedList"/>
    <dgm:cxn modelId="{438F47D9-2A57-4BA6-9D32-E6BB532321B0}" type="presParOf" srcId="{DEBE02A3-F492-4CCC-894C-E74DFDB664F2}" destId="{0DF29BCE-0477-4071-97E1-55A7C868E7A0}" srcOrd="1" destOrd="0" presId="urn:microsoft.com/office/officeart/2008/layout/LinedList"/>
    <dgm:cxn modelId="{996F7B36-B4FB-44C2-8F11-4084D10F8353}" type="presParOf" srcId="{1393A74F-1DF1-4358-8127-B0D671DF5746}" destId="{316CDC3E-5851-4775-8681-06150735F94E}" srcOrd="4" destOrd="0" presId="urn:microsoft.com/office/officeart/2008/layout/LinedList"/>
    <dgm:cxn modelId="{30366251-8439-4524-90C4-8F7528529449}" type="presParOf" srcId="{1393A74F-1DF1-4358-8127-B0D671DF5746}" destId="{86E15E99-93B7-491F-9A66-49C76C2A71EF}" srcOrd="5" destOrd="0" presId="urn:microsoft.com/office/officeart/2008/layout/LinedList"/>
    <dgm:cxn modelId="{6284CB43-1E00-4624-97B0-6AD708B8FAE5}" type="presParOf" srcId="{86E15E99-93B7-491F-9A66-49C76C2A71EF}" destId="{EFD4CA2C-F340-4A09-B9DB-2C47B46D053B}" srcOrd="0" destOrd="0" presId="urn:microsoft.com/office/officeart/2008/layout/LinedList"/>
    <dgm:cxn modelId="{D1C4E9A5-5C6C-497F-8886-5E47C675B16E}" type="presParOf" srcId="{86E15E99-93B7-491F-9A66-49C76C2A71EF}" destId="{431EB41A-5150-4E18-94DF-3BC14739DC3C}" srcOrd="1" destOrd="0" presId="urn:microsoft.com/office/officeart/2008/layout/LinedList"/>
    <dgm:cxn modelId="{43CF0BF2-39C5-4CA8-A183-7228096FC09D}" type="presParOf" srcId="{1393A74F-1DF1-4358-8127-B0D671DF5746}" destId="{39C6DCE8-5DB8-44A1-A76D-2D11D5950BAB}" srcOrd="6" destOrd="0" presId="urn:microsoft.com/office/officeart/2008/layout/LinedList"/>
    <dgm:cxn modelId="{6D440D3E-2A45-42CE-8086-EBDE40575EDE}" type="presParOf" srcId="{1393A74F-1DF1-4358-8127-B0D671DF5746}" destId="{7B73C9DE-62BF-40F7-A208-13F9A0151029}" srcOrd="7" destOrd="0" presId="urn:microsoft.com/office/officeart/2008/layout/LinedList"/>
    <dgm:cxn modelId="{16FB5D72-03B9-4A51-8990-B51B0AAC7282}" type="presParOf" srcId="{7B73C9DE-62BF-40F7-A208-13F9A0151029}" destId="{01C55ABC-9A5F-4B54-99C2-5F3D5C782992}" srcOrd="0" destOrd="0" presId="urn:microsoft.com/office/officeart/2008/layout/LinedList"/>
    <dgm:cxn modelId="{3013A128-8274-4360-A457-140352D2945E}" type="presParOf" srcId="{7B73C9DE-62BF-40F7-A208-13F9A0151029}" destId="{1C045399-BD6B-423F-9FD0-EF62289C9C5F}" srcOrd="1" destOrd="0" presId="urn:microsoft.com/office/officeart/2008/layout/LinedList"/>
    <dgm:cxn modelId="{B5931E88-9AB6-46E3-8537-0A75F091D0DB}" type="presParOf" srcId="{1393A74F-1DF1-4358-8127-B0D671DF5746}" destId="{4C849D1D-FCF5-4B07-8A55-7A6FF2C24D93}" srcOrd="8" destOrd="0" presId="urn:microsoft.com/office/officeart/2008/layout/LinedList"/>
    <dgm:cxn modelId="{56BC9813-D046-4D82-A45A-D1CBA281ED3B}" type="presParOf" srcId="{1393A74F-1DF1-4358-8127-B0D671DF5746}" destId="{5A2BC2B6-EDE8-44FE-BA6D-86B6A205071E}" srcOrd="9" destOrd="0" presId="urn:microsoft.com/office/officeart/2008/layout/LinedList"/>
    <dgm:cxn modelId="{2CA7A5BA-9110-4B2D-8BED-1475CF24243E}" type="presParOf" srcId="{5A2BC2B6-EDE8-44FE-BA6D-86B6A205071E}" destId="{3C0506A2-B7DF-4515-BC14-1ADF3AFD34F0}" srcOrd="0" destOrd="0" presId="urn:microsoft.com/office/officeart/2008/layout/LinedList"/>
    <dgm:cxn modelId="{A86AD151-9146-462D-A781-701EE8D931AD}" type="presParOf" srcId="{5A2BC2B6-EDE8-44FE-BA6D-86B6A205071E}" destId="{C1A2F1F7-5E76-48FB-88CC-7B93D5A4CE7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45333-D656-4935-9F17-5185FCD8654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68AAD28-5257-49BE-889C-B8E443065CD2}">
      <dgm:prSet/>
      <dgm:spPr/>
      <dgm:t>
        <a:bodyPr/>
        <a:lstStyle/>
        <a:p>
          <a:r>
            <a:rPr lang="en-US" b="1"/>
            <a:t>Social Determinants</a:t>
          </a:r>
          <a:endParaRPr lang="en-US"/>
        </a:p>
      </dgm:t>
    </dgm:pt>
    <dgm:pt modelId="{C1F29119-C0D2-4031-A05C-BA29D46BB237}" type="parTrans" cxnId="{23E3D328-4E7C-421C-BA7E-18B00631CB81}">
      <dgm:prSet/>
      <dgm:spPr/>
      <dgm:t>
        <a:bodyPr/>
        <a:lstStyle/>
        <a:p>
          <a:endParaRPr lang="en-US"/>
        </a:p>
      </dgm:t>
    </dgm:pt>
    <dgm:pt modelId="{6BFB0CCB-ED45-44D3-AE3E-CDC80C689CA1}" type="sibTrans" cxnId="{23E3D328-4E7C-421C-BA7E-18B00631CB81}">
      <dgm:prSet/>
      <dgm:spPr/>
      <dgm:t>
        <a:bodyPr/>
        <a:lstStyle/>
        <a:p>
          <a:endParaRPr lang="en-US"/>
        </a:p>
      </dgm:t>
    </dgm:pt>
    <dgm:pt modelId="{084C3AA1-C310-450E-85B0-08844B7E9C49}">
      <dgm:prSet/>
      <dgm:spPr/>
      <dgm:t>
        <a:bodyPr/>
        <a:lstStyle/>
        <a:p>
          <a:r>
            <a:rPr lang="en-US"/>
            <a:t>Male preference is sometimes expressed through female abortion or infanticide</a:t>
          </a:r>
        </a:p>
      </dgm:t>
    </dgm:pt>
    <dgm:pt modelId="{FEFA28B4-B6ED-4722-A645-C354EDBC4782}" type="parTrans" cxnId="{B7D0DC42-B78B-44B9-ADB8-60A56D55D5A8}">
      <dgm:prSet/>
      <dgm:spPr/>
      <dgm:t>
        <a:bodyPr/>
        <a:lstStyle/>
        <a:p>
          <a:endParaRPr lang="en-US"/>
        </a:p>
      </dgm:t>
    </dgm:pt>
    <dgm:pt modelId="{03DEAAC2-7368-472A-A958-983D6119307E}" type="sibTrans" cxnId="{B7D0DC42-B78B-44B9-ADB8-60A56D55D5A8}">
      <dgm:prSet/>
      <dgm:spPr/>
      <dgm:t>
        <a:bodyPr/>
        <a:lstStyle/>
        <a:p>
          <a:endParaRPr lang="en-US"/>
        </a:p>
      </dgm:t>
    </dgm:pt>
    <dgm:pt modelId="{29272F3C-A518-4D99-A52C-87353C66FFB2}">
      <dgm:prSet/>
      <dgm:spPr/>
      <dgm:t>
        <a:bodyPr/>
        <a:lstStyle/>
        <a:p>
          <a:r>
            <a:rPr lang="en-US"/>
            <a:t>Young female children often fed less nutritious food than male children, which can have long-term effects</a:t>
          </a:r>
        </a:p>
      </dgm:t>
    </dgm:pt>
    <dgm:pt modelId="{EB7C40B5-BA10-4813-BAA7-9D4A6E4A4D46}" type="parTrans" cxnId="{F1020F66-3509-48F1-8927-D7FD53B9097D}">
      <dgm:prSet/>
      <dgm:spPr/>
      <dgm:t>
        <a:bodyPr/>
        <a:lstStyle/>
        <a:p>
          <a:endParaRPr lang="en-US"/>
        </a:p>
      </dgm:t>
    </dgm:pt>
    <dgm:pt modelId="{8CCCB459-E798-40E7-9EE7-4CD83B067A37}" type="sibTrans" cxnId="{F1020F66-3509-48F1-8927-D7FD53B9097D}">
      <dgm:prSet/>
      <dgm:spPr/>
      <dgm:t>
        <a:bodyPr/>
        <a:lstStyle/>
        <a:p>
          <a:endParaRPr lang="en-US"/>
        </a:p>
      </dgm:t>
    </dgm:pt>
    <dgm:pt modelId="{6641A7E9-F1D4-480A-A2AF-856F90BFB2C1}">
      <dgm:prSet/>
      <dgm:spPr/>
      <dgm:t>
        <a:bodyPr/>
        <a:lstStyle/>
        <a:p>
          <a:r>
            <a:rPr lang="en-US"/>
            <a:t>Low social status linked to physical and sexual abuse and also depression</a:t>
          </a:r>
        </a:p>
      </dgm:t>
    </dgm:pt>
    <dgm:pt modelId="{86EF2FF7-D536-46C7-B0D4-5429018FE6BE}" type="parTrans" cxnId="{DBB847C5-946A-4080-B9B8-87CD33A773D1}">
      <dgm:prSet/>
      <dgm:spPr/>
      <dgm:t>
        <a:bodyPr/>
        <a:lstStyle/>
        <a:p>
          <a:endParaRPr lang="en-US"/>
        </a:p>
      </dgm:t>
    </dgm:pt>
    <dgm:pt modelId="{C25B1742-3830-4B36-8433-423847C9CE11}" type="sibTrans" cxnId="{DBB847C5-946A-4080-B9B8-87CD33A773D1}">
      <dgm:prSet/>
      <dgm:spPr/>
      <dgm:t>
        <a:bodyPr/>
        <a:lstStyle/>
        <a:p>
          <a:endParaRPr lang="en-US"/>
        </a:p>
      </dgm:t>
    </dgm:pt>
    <dgm:pt modelId="{653B8AAF-AC92-4F54-8A6B-2E94452796EB}">
      <dgm:prSet/>
      <dgm:spPr/>
      <dgm:t>
        <a:bodyPr/>
        <a:lstStyle/>
        <a:p>
          <a:r>
            <a:rPr lang="en-US"/>
            <a:t>Household roles can lead to women cooking with poor ventilation indoors, associated with respiratory disease </a:t>
          </a:r>
        </a:p>
      </dgm:t>
    </dgm:pt>
    <dgm:pt modelId="{E996C0D6-81D9-4F0E-A11E-9ED23FEA9A80}" type="parTrans" cxnId="{D6793700-D335-43D9-B0EC-AED65F8027C4}">
      <dgm:prSet/>
      <dgm:spPr/>
      <dgm:t>
        <a:bodyPr/>
        <a:lstStyle/>
        <a:p>
          <a:endParaRPr lang="en-US"/>
        </a:p>
      </dgm:t>
    </dgm:pt>
    <dgm:pt modelId="{B03B3E7A-FAB7-461A-B748-2208E4254B63}" type="sibTrans" cxnId="{D6793700-D335-43D9-B0EC-AED65F8027C4}">
      <dgm:prSet/>
      <dgm:spPr/>
      <dgm:t>
        <a:bodyPr/>
        <a:lstStyle/>
        <a:p>
          <a:endParaRPr lang="en-US"/>
        </a:p>
      </dgm:t>
    </dgm:pt>
    <dgm:pt modelId="{FF0CB6C9-442C-4D0C-BC29-CAB88BBD7D62}">
      <dgm:prSet/>
      <dgm:spPr/>
      <dgm:t>
        <a:bodyPr/>
        <a:lstStyle/>
        <a:p>
          <a:r>
            <a:rPr lang="en-US"/>
            <a:t>Poverty, lack of or low levels of education, and low social status limit access to health care</a:t>
          </a:r>
        </a:p>
      </dgm:t>
    </dgm:pt>
    <dgm:pt modelId="{4E681A43-68CB-4571-A1D8-9377B1AEDF83}" type="parTrans" cxnId="{1AB2A961-8C93-4DB4-B2C5-C0C458C45558}">
      <dgm:prSet/>
      <dgm:spPr/>
      <dgm:t>
        <a:bodyPr/>
        <a:lstStyle/>
        <a:p>
          <a:endParaRPr lang="en-US"/>
        </a:p>
      </dgm:t>
    </dgm:pt>
    <dgm:pt modelId="{5EB9C255-FF61-472A-A11E-D5418696B6F6}" type="sibTrans" cxnId="{1AB2A961-8C93-4DB4-B2C5-C0C458C45558}">
      <dgm:prSet/>
      <dgm:spPr/>
      <dgm:t>
        <a:bodyPr/>
        <a:lstStyle/>
        <a:p>
          <a:endParaRPr lang="en-US"/>
        </a:p>
      </dgm:t>
    </dgm:pt>
    <dgm:pt modelId="{98C13584-3031-4AB1-B244-EE8B61F3C8D0}" type="pres">
      <dgm:prSet presAssocID="{5FE45333-D656-4935-9F17-5185FCD86543}" presName="vert0" presStyleCnt="0">
        <dgm:presLayoutVars>
          <dgm:dir/>
          <dgm:animOne val="branch"/>
          <dgm:animLvl val="lvl"/>
        </dgm:presLayoutVars>
      </dgm:prSet>
      <dgm:spPr/>
      <dgm:t>
        <a:bodyPr/>
        <a:lstStyle/>
        <a:p>
          <a:endParaRPr lang="en-US"/>
        </a:p>
      </dgm:t>
    </dgm:pt>
    <dgm:pt modelId="{EE30F571-8D83-4311-85AF-5D88E9AD6489}" type="pres">
      <dgm:prSet presAssocID="{668AAD28-5257-49BE-889C-B8E443065CD2}" presName="thickLine" presStyleLbl="alignNode1" presStyleIdx="0" presStyleCnt="6"/>
      <dgm:spPr/>
    </dgm:pt>
    <dgm:pt modelId="{DC7A7749-44E1-4B24-9971-A4B374EA3138}" type="pres">
      <dgm:prSet presAssocID="{668AAD28-5257-49BE-889C-B8E443065CD2}" presName="horz1" presStyleCnt="0"/>
      <dgm:spPr/>
    </dgm:pt>
    <dgm:pt modelId="{B97FDBF7-D3B9-462F-874C-A8B6E6EBF512}" type="pres">
      <dgm:prSet presAssocID="{668AAD28-5257-49BE-889C-B8E443065CD2}" presName="tx1" presStyleLbl="revTx" presStyleIdx="0" presStyleCnt="6"/>
      <dgm:spPr/>
      <dgm:t>
        <a:bodyPr/>
        <a:lstStyle/>
        <a:p>
          <a:endParaRPr lang="en-US"/>
        </a:p>
      </dgm:t>
    </dgm:pt>
    <dgm:pt modelId="{78177616-4FEA-4446-96EB-70E02A75F466}" type="pres">
      <dgm:prSet presAssocID="{668AAD28-5257-49BE-889C-B8E443065CD2}" presName="vert1" presStyleCnt="0"/>
      <dgm:spPr/>
    </dgm:pt>
    <dgm:pt modelId="{54D0FD25-3FB8-4509-A988-7A4CBDCAFF0A}" type="pres">
      <dgm:prSet presAssocID="{084C3AA1-C310-450E-85B0-08844B7E9C49}" presName="thickLine" presStyleLbl="alignNode1" presStyleIdx="1" presStyleCnt="6"/>
      <dgm:spPr/>
    </dgm:pt>
    <dgm:pt modelId="{4BD55E48-4742-4536-9088-6BE3CCFD6388}" type="pres">
      <dgm:prSet presAssocID="{084C3AA1-C310-450E-85B0-08844B7E9C49}" presName="horz1" presStyleCnt="0"/>
      <dgm:spPr/>
    </dgm:pt>
    <dgm:pt modelId="{9E61E2DB-C904-462A-AFF0-476390485203}" type="pres">
      <dgm:prSet presAssocID="{084C3AA1-C310-450E-85B0-08844B7E9C49}" presName="tx1" presStyleLbl="revTx" presStyleIdx="1" presStyleCnt="6"/>
      <dgm:spPr/>
      <dgm:t>
        <a:bodyPr/>
        <a:lstStyle/>
        <a:p>
          <a:endParaRPr lang="en-US"/>
        </a:p>
      </dgm:t>
    </dgm:pt>
    <dgm:pt modelId="{2A936527-39F9-4265-B085-D740CA81A75E}" type="pres">
      <dgm:prSet presAssocID="{084C3AA1-C310-450E-85B0-08844B7E9C49}" presName="vert1" presStyleCnt="0"/>
      <dgm:spPr/>
    </dgm:pt>
    <dgm:pt modelId="{E283812A-1CCC-4313-9671-31910896C036}" type="pres">
      <dgm:prSet presAssocID="{29272F3C-A518-4D99-A52C-87353C66FFB2}" presName="thickLine" presStyleLbl="alignNode1" presStyleIdx="2" presStyleCnt="6"/>
      <dgm:spPr/>
    </dgm:pt>
    <dgm:pt modelId="{4FEE40B6-454D-4BF1-B112-335EEFD70A80}" type="pres">
      <dgm:prSet presAssocID="{29272F3C-A518-4D99-A52C-87353C66FFB2}" presName="horz1" presStyleCnt="0"/>
      <dgm:spPr/>
    </dgm:pt>
    <dgm:pt modelId="{43717061-AEC2-4483-8A27-EEFC76541F45}" type="pres">
      <dgm:prSet presAssocID="{29272F3C-A518-4D99-A52C-87353C66FFB2}" presName="tx1" presStyleLbl="revTx" presStyleIdx="2" presStyleCnt="6"/>
      <dgm:spPr/>
      <dgm:t>
        <a:bodyPr/>
        <a:lstStyle/>
        <a:p>
          <a:endParaRPr lang="en-US"/>
        </a:p>
      </dgm:t>
    </dgm:pt>
    <dgm:pt modelId="{1719885B-E9B4-4F75-ADAB-C6ED641586E3}" type="pres">
      <dgm:prSet presAssocID="{29272F3C-A518-4D99-A52C-87353C66FFB2}" presName="vert1" presStyleCnt="0"/>
      <dgm:spPr/>
    </dgm:pt>
    <dgm:pt modelId="{D8A2A60A-F5C8-4347-AF20-55C32931A5C0}" type="pres">
      <dgm:prSet presAssocID="{6641A7E9-F1D4-480A-A2AF-856F90BFB2C1}" presName="thickLine" presStyleLbl="alignNode1" presStyleIdx="3" presStyleCnt="6"/>
      <dgm:spPr/>
    </dgm:pt>
    <dgm:pt modelId="{19901B08-F073-4823-828A-1099E8FCB04E}" type="pres">
      <dgm:prSet presAssocID="{6641A7E9-F1D4-480A-A2AF-856F90BFB2C1}" presName="horz1" presStyleCnt="0"/>
      <dgm:spPr/>
    </dgm:pt>
    <dgm:pt modelId="{F4146045-47A5-4976-BA87-7D1D20C4C7F3}" type="pres">
      <dgm:prSet presAssocID="{6641A7E9-F1D4-480A-A2AF-856F90BFB2C1}" presName="tx1" presStyleLbl="revTx" presStyleIdx="3" presStyleCnt="6"/>
      <dgm:spPr/>
      <dgm:t>
        <a:bodyPr/>
        <a:lstStyle/>
        <a:p>
          <a:endParaRPr lang="en-US"/>
        </a:p>
      </dgm:t>
    </dgm:pt>
    <dgm:pt modelId="{672FC45B-0078-4270-860C-6987F826F359}" type="pres">
      <dgm:prSet presAssocID="{6641A7E9-F1D4-480A-A2AF-856F90BFB2C1}" presName="vert1" presStyleCnt="0"/>
      <dgm:spPr/>
    </dgm:pt>
    <dgm:pt modelId="{CA8D2E79-36A4-4147-831A-16C87FD6EE40}" type="pres">
      <dgm:prSet presAssocID="{653B8AAF-AC92-4F54-8A6B-2E94452796EB}" presName="thickLine" presStyleLbl="alignNode1" presStyleIdx="4" presStyleCnt="6"/>
      <dgm:spPr/>
    </dgm:pt>
    <dgm:pt modelId="{A17F6D63-0DC1-4D3D-8F2B-AC5157E828C6}" type="pres">
      <dgm:prSet presAssocID="{653B8AAF-AC92-4F54-8A6B-2E94452796EB}" presName="horz1" presStyleCnt="0"/>
      <dgm:spPr/>
    </dgm:pt>
    <dgm:pt modelId="{138DF816-BB29-48D9-9C38-002CACD07B91}" type="pres">
      <dgm:prSet presAssocID="{653B8AAF-AC92-4F54-8A6B-2E94452796EB}" presName="tx1" presStyleLbl="revTx" presStyleIdx="4" presStyleCnt="6"/>
      <dgm:spPr/>
      <dgm:t>
        <a:bodyPr/>
        <a:lstStyle/>
        <a:p>
          <a:endParaRPr lang="en-US"/>
        </a:p>
      </dgm:t>
    </dgm:pt>
    <dgm:pt modelId="{8FB8BC2F-FDAF-4E24-B464-4AE5C1A59BCB}" type="pres">
      <dgm:prSet presAssocID="{653B8AAF-AC92-4F54-8A6B-2E94452796EB}" presName="vert1" presStyleCnt="0"/>
      <dgm:spPr/>
    </dgm:pt>
    <dgm:pt modelId="{5F11019A-978A-4F05-B0FF-654D0CD8BDFE}" type="pres">
      <dgm:prSet presAssocID="{FF0CB6C9-442C-4D0C-BC29-CAB88BBD7D62}" presName="thickLine" presStyleLbl="alignNode1" presStyleIdx="5" presStyleCnt="6"/>
      <dgm:spPr/>
    </dgm:pt>
    <dgm:pt modelId="{8658F318-D660-4393-A1EC-3D133682BEC2}" type="pres">
      <dgm:prSet presAssocID="{FF0CB6C9-442C-4D0C-BC29-CAB88BBD7D62}" presName="horz1" presStyleCnt="0"/>
      <dgm:spPr/>
    </dgm:pt>
    <dgm:pt modelId="{E9C6330B-06AF-4AAF-8D2C-C832F02E6C11}" type="pres">
      <dgm:prSet presAssocID="{FF0CB6C9-442C-4D0C-BC29-CAB88BBD7D62}" presName="tx1" presStyleLbl="revTx" presStyleIdx="5" presStyleCnt="6"/>
      <dgm:spPr/>
      <dgm:t>
        <a:bodyPr/>
        <a:lstStyle/>
        <a:p>
          <a:endParaRPr lang="en-US"/>
        </a:p>
      </dgm:t>
    </dgm:pt>
    <dgm:pt modelId="{5AED85DA-67AC-48EC-950E-1DCCB231B803}" type="pres">
      <dgm:prSet presAssocID="{FF0CB6C9-442C-4D0C-BC29-CAB88BBD7D62}" presName="vert1" presStyleCnt="0"/>
      <dgm:spPr/>
    </dgm:pt>
  </dgm:ptLst>
  <dgm:cxnLst>
    <dgm:cxn modelId="{F1020F66-3509-48F1-8927-D7FD53B9097D}" srcId="{5FE45333-D656-4935-9F17-5185FCD86543}" destId="{29272F3C-A518-4D99-A52C-87353C66FFB2}" srcOrd="2" destOrd="0" parTransId="{EB7C40B5-BA10-4813-BAA7-9D4A6E4A4D46}" sibTransId="{8CCCB459-E798-40E7-9EE7-4CD83B067A37}"/>
    <dgm:cxn modelId="{2C1F8A4D-BBEA-47D7-B45C-0B1A4B60E6EA}" type="presOf" srcId="{5FE45333-D656-4935-9F17-5185FCD86543}" destId="{98C13584-3031-4AB1-B244-EE8B61F3C8D0}" srcOrd="0" destOrd="0" presId="urn:microsoft.com/office/officeart/2008/layout/LinedList"/>
    <dgm:cxn modelId="{1AB2A961-8C93-4DB4-B2C5-C0C458C45558}" srcId="{5FE45333-D656-4935-9F17-5185FCD86543}" destId="{FF0CB6C9-442C-4D0C-BC29-CAB88BBD7D62}" srcOrd="5" destOrd="0" parTransId="{4E681A43-68CB-4571-A1D8-9377B1AEDF83}" sibTransId="{5EB9C255-FF61-472A-A11E-D5418696B6F6}"/>
    <dgm:cxn modelId="{2B32B19F-3834-4237-98DD-0AD197F320F9}" type="presOf" srcId="{6641A7E9-F1D4-480A-A2AF-856F90BFB2C1}" destId="{F4146045-47A5-4976-BA87-7D1D20C4C7F3}" srcOrd="0" destOrd="0" presId="urn:microsoft.com/office/officeart/2008/layout/LinedList"/>
    <dgm:cxn modelId="{CDC7DC31-AFBF-4E73-AABC-68E06927F5D5}" type="presOf" srcId="{668AAD28-5257-49BE-889C-B8E443065CD2}" destId="{B97FDBF7-D3B9-462F-874C-A8B6E6EBF512}" srcOrd="0" destOrd="0" presId="urn:microsoft.com/office/officeart/2008/layout/LinedList"/>
    <dgm:cxn modelId="{2D4CA4B7-8B36-4E52-8C9C-914F3EC2179F}" type="presOf" srcId="{FF0CB6C9-442C-4D0C-BC29-CAB88BBD7D62}" destId="{E9C6330B-06AF-4AAF-8D2C-C832F02E6C11}" srcOrd="0" destOrd="0" presId="urn:microsoft.com/office/officeart/2008/layout/LinedList"/>
    <dgm:cxn modelId="{BEE5E7E5-3CE8-4D8A-8274-38BD2FEC2A17}" type="presOf" srcId="{084C3AA1-C310-450E-85B0-08844B7E9C49}" destId="{9E61E2DB-C904-462A-AFF0-476390485203}" srcOrd="0" destOrd="0" presId="urn:microsoft.com/office/officeart/2008/layout/LinedList"/>
    <dgm:cxn modelId="{B7D0DC42-B78B-44B9-ADB8-60A56D55D5A8}" srcId="{5FE45333-D656-4935-9F17-5185FCD86543}" destId="{084C3AA1-C310-450E-85B0-08844B7E9C49}" srcOrd="1" destOrd="0" parTransId="{FEFA28B4-B6ED-4722-A645-C354EDBC4782}" sibTransId="{03DEAAC2-7368-472A-A958-983D6119307E}"/>
    <dgm:cxn modelId="{DBB847C5-946A-4080-B9B8-87CD33A773D1}" srcId="{5FE45333-D656-4935-9F17-5185FCD86543}" destId="{6641A7E9-F1D4-480A-A2AF-856F90BFB2C1}" srcOrd="3" destOrd="0" parTransId="{86EF2FF7-D536-46C7-B0D4-5429018FE6BE}" sibTransId="{C25B1742-3830-4B36-8433-423847C9CE11}"/>
    <dgm:cxn modelId="{E482CDC2-693F-46C0-A982-ABAF8201147F}" type="presOf" srcId="{29272F3C-A518-4D99-A52C-87353C66FFB2}" destId="{43717061-AEC2-4483-8A27-EEFC76541F45}" srcOrd="0" destOrd="0" presId="urn:microsoft.com/office/officeart/2008/layout/LinedList"/>
    <dgm:cxn modelId="{B7A81ABA-6CA7-4C0C-8C77-099CC26D67C3}" type="presOf" srcId="{653B8AAF-AC92-4F54-8A6B-2E94452796EB}" destId="{138DF816-BB29-48D9-9C38-002CACD07B91}" srcOrd="0" destOrd="0" presId="urn:microsoft.com/office/officeart/2008/layout/LinedList"/>
    <dgm:cxn modelId="{23E3D328-4E7C-421C-BA7E-18B00631CB81}" srcId="{5FE45333-D656-4935-9F17-5185FCD86543}" destId="{668AAD28-5257-49BE-889C-B8E443065CD2}" srcOrd="0" destOrd="0" parTransId="{C1F29119-C0D2-4031-A05C-BA29D46BB237}" sibTransId="{6BFB0CCB-ED45-44D3-AE3E-CDC80C689CA1}"/>
    <dgm:cxn modelId="{D6793700-D335-43D9-B0EC-AED65F8027C4}" srcId="{5FE45333-D656-4935-9F17-5185FCD86543}" destId="{653B8AAF-AC92-4F54-8A6B-2E94452796EB}" srcOrd="4" destOrd="0" parTransId="{E996C0D6-81D9-4F0E-A11E-9ED23FEA9A80}" sibTransId="{B03B3E7A-FAB7-461A-B748-2208E4254B63}"/>
    <dgm:cxn modelId="{E7014E26-5EF0-452F-8309-8EEBA8E735A0}" type="presParOf" srcId="{98C13584-3031-4AB1-B244-EE8B61F3C8D0}" destId="{EE30F571-8D83-4311-85AF-5D88E9AD6489}" srcOrd="0" destOrd="0" presId="urn:microsoft.com/office/officeart/2008/layout/LinedList"/>
    <dgm:cxn modelId="{3AFDF6E8-6E5B-4166-8B12-9C9D976E3129}" type="presParOf" srcId="{98C13584-3031-4AB1-B244-EE8B61F3C8D0}" destId="{DC7A7749-44E1-4B24-9971-A4B374EA3138}" srcOrd="1" destOrd="0" presId="urn:microsoft.com/office/officeart/2008/layout/LinedList"/>
    <dgm:cxn modelId="{BC3373A5-96C3-48BA-AD6E-5D0D60D668CE}" type="presParOf" srcId="{DC7A7749-44E1-4B24-9971-A4B374EA3138}" destId="{B97FDBF7-D3B9-462F-874C-A8B6E6EBF512}" srcOrd="0" destOrd="0" presId="urn:microsoft.com/office/officeart/2008/layout/LinedList"/>
    <dgm:cxn modelId="{867711BF-1585-4FB5-8885-5053D484F469}" type="presParOf" srcId="{DC7A7749-44E1-4B24-9971-A4B374EA3138}" destId="{78177616-4FEA-4446-96EB-70E02A75F466}" srcOrd="1" destOrd="0" presId="urn:microsoft.com/office/officeart/2008/layout/LinedList"/>
    <dgm:cxn modelId="{AB53EBA3-6C6A-4CE7-8B8C-CC64D81DD5C2}" type="presParOf" srcId="{98C13584-3031-4AB1-B244-EE8B61F3C8D0}" destId="{54D0FD25-3FB8-4509-A988-7A4CBDCAFF0A}" srcOrd="2" destOrd="0" presId="urn:microsoft.com/office/officeart/2008/layout/LinedList"/>
    <dgm:cxn modelId="{96A65862-4AC8-4AD6-98E3-1C657BD50226}" type="presParOf" srcId="{98C13584-3031-4AB1-B244-EE8B61F3C8D0}" destId="{4BD55E48-4742-4536-9088-6BE3CCFD6388}" srcOrd="3" destOrd="0" presId="urn:microsoft.com/office/officeart/2008/layout/LinedList"/>
    <dgm:cxn modelId="{01F8D3C6-4DD5-40E2-8FE4-687BDE467CDB}" type="presParOf" srcId="{4BD55E48-4742-4536-9088-6BE3CCFD6388}" destId="{9E61E2DB-C904-462A-AFF0-476390485203}" srcOrd="0" destOrd="0" presId="urn:microsoft.com/office/officeart/2008/layout/LinedList"/>
    <dgm:cxn modelId="{29BBFA5D-650D-446C-988C-B1989F7872F3}" type="presParOf" srcId="{4BD55E48-4742-4536-9088-6BE3CCFD6388}" destId="{2A936527-39F9-4265-B085-D740CA81A75E}" srcOrd="1" destOrd="0" presId="urn:microsoft.com/office/officeart/2008/layout/LinedList"/>
    <dgm:cxn modelId="{68D76091-3005-45F2-8F49-B40DB502B643}" type="presParOf" srcId="{98C13584-3031-4AB1-B244-EE8B61F3C8D0}" destId="{E283812A-1CCC-4313-9671-31910896C036}" srcOrd="4" destOrd="0" presId="urn:microsoft.com/office/officeart/2008/layout/LinedList"/>
    <dgm:cxn modelId="{87838F07-F633-46A5-87B6-C0EE9FFD1881}" type="presParOf" srcId="{98C13584-3031-4AB1-B244-EE8B61F3C8D0}" destId="{4FEE40B6-454D-4BF1-B112-335EEFD70A80}" srcOrd="5" destOrd="0" presId="urn:microsoft.com/office/officeart/2008/layout/LinedList"/>
    <dgm:cxn modelId="{7E417DD8-9351-4D30-B153-863C9905D969}" type="presParOf" srcId="{4FEE40B6-454D-4BF1-B112-335EEFD70A80}" destId="{43717061-AEC2-4483-8A27-EEFC76541F45}" srcOrd="0" destOrd="0" presId="urn:microsoft.com/office/officeart/2008/layout/LinedList"/>
    <dgm:cxn modelId="{A7DDA761-0C00-4B80-A100-12B0143A6ACE}" type="presParOf" srcId="{4FEE40B6-454D-4BF1-B112-335EEFD70A80}" destId="{1719885B-E9B4-4F75-ADAB-C6ED641586E3}" srcOrd="1" destOrd="0" presId="urn:microsoft.com/office/officeart/2008/layout/LinedList"/>
    <dgm:cxn modelId="{84464B9B-5A97-4DED-9589-4706E4C0BCED}" type="presParOf" srcId="{98C13584-3031-4AB1-B244-EE8B61F3C8D0}" destId="{D8A2A60A-F5C8-4347-AF20-55C32931A5C0}" srcOrd="6" destOrd="0" presId="urn:microsoft.com/office/officeart/2008/layout/LinedList"/>
    <dgm:cxn modelId="{278E11AD-30F7-416B-9D23-55D399BB4E05}" type="presParOf" srcId="{98C13584-3031-4AB1-B244-EE8B61F3C8D0}" destId="{19901B08-F073-4823-828A-1099E8FCB04E}" srcOrd="7" destOrd="0" presId="urn:microsoft.com/office/officeart/2008/layout/LinedList"/>
    <dgm:cxn modelId="{ACB0767A-12B2-446D-AD28-80AA3481A9A7}" type="presParOf" srcId="{19901B08-F073-4823-828A-1099E8FCB04E}" destId="{F4146045-47A5-4976-BA87-7D1D20C4C7F3}" srcOrd="0" destOrd="0" presId="urn:microsoft.com/office/officeart/2008/layout/LinedList"/>
    <dgm:cxn modelId="{EAA61B9F-9185-40E3-B200-571AB8498DC2}" type="presParOf" srcId="{19901B08-F073-4823-828A-1099E8FCB04E}" destId="{672FC45B-0078-4270-860C-6987F826F359}" srcOrd="1" destOrd="0" presId="urn:microsoft.com/office/officeart/2008/layout/LinedList"/>
    <dgm:cxn modelId="{1B5833DB-3FF6-4E4D-B4AE-6BCA3821F6A0}" type="presParOf" srcId="{98C13584-3031-4AB1-B244-EE8B61F3C8D0}" destId="{CA8D2E79-36A4-4147-831A-16C87FD6EE40}" srcOrd="8" destOrd="0" presId="urn:microsoft.com/office/officeart/2008/layout/LinedList"/>
    <dgm:cxn modelId="{9F208D79-C736-4022-9191-44D298259F1F}" type="presParOf" srcId="{98C13584-3031-4AB1-B244-EE8B61F3C8D0}" destId="{A17F6D63-0DC1-4D3D-8F2B-AC5157E828C6}" srcOrd="9" destOrd="0" presId="urn:microsoft.com/office/officeart/2008/layout/LinedList"/>
    <dgm:cxn modelId="{1CF44106-40DE-4612-B189-704E7B56DCCB}" type="presParOf" srcId="{A17F6D63-0DC1-4D3D-8F2B-AC5157E828C6}" destId="{138DF816-BB29-48D9-9C38-002CACD07B91}" srcOrd="0" destOrd="0" presId="urn:microsoft.com/office/officeart/2008/layout/LinedList"/>
    <dgm:cxn modelId="{C9E74197-FAE8-43D0-A16A-504991459778}" type="presParOf" srcId="{A17F6D63-0DC1-4D3D-8F2B-AC5157E828C6}" destId="{8FB8BC2F-FDAF-4E24-B464-4AE5C1A59BCB}" srcOrd="1" destOrd="0" presId="urn:microsoft.com/office/officeart/2008/layout/LinedList"/>
    <dgm:cxn modelId="{44AF76A7-C4F8-49DA-8494-81AC2E4DCC45}" type="presParOf" srcId="{98C13584-3031-4AB1-B244-EE8B61F3C8D0}" destId="{5F11019A-978A-4F05-B0FF-654D0CD8BDFE}" srcOrd="10" destOrd="0" presId="urn:microsoft.com/office/officeart/2008/layout/LinedList"/>
    <dgm:cxn modelId="{FF6F1C5C-F502-4B8D-BEE1-AB1A7DD57EEB}" type="presParOf" srcId="{98C13584-3031-4AB1-B244-EE8B61F3C8D0}" destId="{8658F318-D660-4393-A1EC-3D133682BEC2}" srcOrd="11" destOrd="0" presId="urn:microsoft.com/office/officeart/2008/layout/LinedList"/>
    <dgm:cxn modelId="{FC95F10C-63B7-416D-A90C-30A43D177CDA}" type="presParOf" srcId="{8658F318-D660-4393-A1EC-3D133682BEC2}" destId="{E9C6330B-06AF-4AAF-8D2C-C832F02E6C11}" srcOrd="0" destOrd="0" presId="urn:microsoft.com/office/officeart/2008/layout/LinedList"/>
    <dgm:cxn modelId="{72AF06DD-9FA2-486F-8FBD-9C205A8512A3}" type="presParOf" srcId="{8658F318-D660-4393-A1EC-3D133682BEC2}" destId="{5AED85DA-67AC-48EC-950E-1DCCB231B80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4D68A2-5145-486D-AA37-076EF7123D3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C57A12C-7633-47C3-ABAB-B355EA4E16CC}">
      <dgm:prSet/>
      <dgm:spPr/>
      <dgm:t>
        <a:bodyPr/>
        <a:lstStyle/>
        <a:p>
          <a:r>
            <a:rPr lang="en-US" b="1"/>
            <a:t>Female Genital Mutilation (FGM)</a:t>
          </a:r>
          <a:endParaRPr lang="en-US"/>
        </a:p>
      </dgm:t>
    </dgm:pt>
    <dgm:pt modelId="{50095F0B-7408-40FB-B23C-2792BA7991C2}" type="parTrans" cxnId="{00000A04-2036-4581-9A7D-B64E9AC441F6}">
      <dgm:prSet/>
      <dgm:spPr/>
      <dgm:t>
        <a:bodyPr/>
        <a:lstStyle/>
        <a:p>
          <a:endParaRPr lang="en-US"/>
        </a:p>
      </dgm:t>
    </dgm:pt>
    <dgm:pt modelId="{13E849CA-B46F-4765-BF10-D12B939F9088}" type="sibTrans" cxnId="{00000A04-2036-4581-9A7D-B64E9AC441F6}">
      <dgm:prSet/>
      <dgm:spPr/>
      <dgm:t>
        <a:bodyPr/>
        <a:lstStyle/>
        <a:p>
          <a:endParaRPr lang="en-US"/>
        </a:p>
      </dgm:t>
    </dgm:pt>
    <dgm:pt modelId="{888E0FDD-4FD6-4755-80E8-172C4F552E52}">
      <dgm:prSet/>
      <dgm:spPr/>
      <dgm:t>
        <a:bodyPr/>
        <a:lstStyle/>
        <a:p>
          <a:r>
            <a:rPr lang="en-US"/>
            <a:t>Estimated 200 million females worldwide have had some form of genital cutting </a:t>
          </a:r>
        </a:p>
      </dgm:t>
    </dgm:pt>
    <dgm:pt modelId="{DB1063A5-09ED-47C3-93B1-A4902ABD4343}" type="parTrans" cxnId="{8AF166CF-487F-4FA1-828C-44B9E2B711AD}">
      <dgm:prSet/>
      <dgm:spPr/>
      <dgm:t>
        <a:bodyPr/>
        <a:lstStyle/>
        <a:p>
          <a:endParaRPr lang="en-US"/>
        </a:p>
      </dgm:t>
    </dgm:pt>
    <dgm:pt modelId="{AF35C0B3-628F-4D34-944C-874E60C1462D}" type="sibTrans" cxnId="{8AF166CF-487F-4FA1-828C-44B9E2B711AD}">
      <dgm:prSet/>
      <dgm:spPr/>
      <dgm:t>
        <a:bodyPr/>
        <a:lstStyle/>
        <a:p>
          <a:endParaRPr lang="en-US"/>
        </a:p>
      </dgm:t>
    </dgm:pt>
    <dgm:pt modelId="{84DE6BD7-CED4-42CC-8E93-9CE76301BDA0}">
      <dgm:prSet/>
      <dgm:spPr/>
      <dgm:t>
        <a:bodyPr/>
        <a:lstStyle/>
        <a:p>
          <a:r>
            <a:rPr lang="en-US"/>
            <a:t>Very closely related to ethnicity</a:t>
          </a:r>
        </a:p>
      </dgm:t>
    </dgm:pt>
    <dgm:pt modelId="{539AFF52-1191-4FEE-955F-BAD21827C1A7}" type="parTrans" cxnId="{A3D9ACF8-F6B9-444E-B28A-B175A3C2935F}">
      <dgm:prSet/>
      <dgm:spPr/>
      <dgm:t>
        <a:bodyPr/>
        <a:lstStyle/>
        <a:p>
          <a:endParaRPr lang="en-US"/>
        </a:p>
      </dgm:t>
    </dgm:pt>
    <dgm:pt modelId="{CBB3599D-0B95-434C-9173-08750863F9F3}" type="sibTrans" cxnId="{A3D9ACF8-F6B9-444E-B28A-B175A3C2935F}">
      <dgm:prSet/>
      <dgm:spPr/>
      <dgm:t>
        <a:bodyPr/>
        <a:lstStyle/>
        <a:p>
          <a:endParaRPr lang="en-US"/>
        </a:p>
      </dgm:t>
    </dgm:pt>
    <dgm:pt modelId="{C1D13C46-B69A-4D1D-94E4-F7773D939481}">
      <dgm:prSet/>
      <dgm:spPr/>
      <dgm:t>
        <a:bodyPr/>
        <a:lstStyle/>
        <a:p>
          <a:r>
            <a:rPr lang="en-US"/>
            <a:t>Practice appears to be diminishing</a:t>
          </a:r>
        </a:p>
      </dgm:t>
    </dgm:pt>
    <dgm:pt modelId="{6BE2ACCF-5DF2-4371-9E70-7A1D1F3DCED6}" type="parTrans" cxnId="{4B092316-4B28-48C9-B32E-8E5E7D9443F2}">
      <dgm:prSet/>
      <dgm:spPr/>
      <dgm:t>
        <a:bodyPr/>
        <a:lstStyle/>
        <a:p>
          <a:endParaRPr lang="en-US"/>
        </a:p>
      </dgm:t>
    </dgm:pt>
    <dgm:pt modelId="{75335AB5-E485-4DC0-BF6A-8B4F52185F13}" type="sibTrans" cxnId="{4B092316-4B28-48C9-B32E-8E5E7D9443F2}">
      <dgm:prSet/>
      <dgm:spPr/>
      <dgm:t>
        <a:bodyPr/>
        <a:lstStyle/>
        <a:p>
          <a:endParaRPr lang="en-US"/>
        </a:p>
      </dgm:t>
    </dgm:pt>
    <dgm:pt modelId="{93A26DC8-B268-45DC-B6F8-894E26026650}">
      <dgm:prSet/>
      <dgm:spPr/>
      <dgm:t>
        <a:bodyPr/>
        <a:lstStyle/>
        <a:p>
          <a:r>
            <a:rPr lang="en-US"/>
            <a:t>Can initially cause shock, infection, or hemorrhaging </a:t>
          </a:r>
        </a:p>
      </dgm:t>
    </dgm:pt>
    <dgm:pt modelId="{1E1BF530-F0FA-454D-8B25-77067B124B86}" type="parTrans" cxnId="{95F293DD-6556-479D-B034-2D58F2D654A9}">
      <dgm:prSet/>
      <dgm:spPr/>
      <dgm:t>
        <a:bodyPr/>
        <a:lstStyle/>
        <a:p>
          <a:endParaRPr lang="en-US"/>
        </a:p>
      </dgm:t>
    </dgm:pt>
    <dgm:pt modelId="{656FEDD3-40CB-45EE-A19E-80237E68BDB3}" type="sibTrans" cxnId="{95F293DD-6556-479D-B034-2D58F2D654A9}">
      <dgm:prSet/>
      <dgm:spPr/>
      <dgm:t>
        <a:bodyPr/>
        <a:lstStyle/>
        <a:p>
          <a:endParaRPr lang="en-US"/>
        </a:p>
      </dgm:t>
    </dgm:pt>
    <dgm:pt modelId="{5007F043-1128-40E5-96EE-3B50EA289CEB}">
      <dgm:prSet/>
      <dgm:spPr/>
      <dgm:t>
        <a:bodyPr/>
        <a:lstStyle/>
        <a:p>
          <a:r>
            <a:rPr lang="en-US"/>
            <a:t>Long-term problems include retention of urine, infertility, and obstructed labor</a:t>
          </a:r>
        </a:p>
      </dgm:t>
    </dgm:pt>
    <dgm:pt modelId="{0C19DC8D-7CCD-4902-BC84-70995ECB8454}" type="parTrans" cxnId="{0424AB5F-C3E6-43F8-A1C7-3F68A37BDFAB}">
      <dgm:prSet/>
      <dgm:spPr/>
      <dgm:t>
        <a:bodyPr/>
        <a:lstStyle/>
        <a:p>
          <a:endParaRPr lang="en-US"/>
        </a:p>
      </dgm:t>
    </dgm:pt>
    <dgm:pt modelId="{03FCE3F4-F9AE-473E-B88C-DFDB34A62C66}" type="sibTrans" cxnId="{0424AB5F-C3E6-43F8-A1C7-3F68A37BDFAB}">
      <dgm:prSet/>
      <dgm:spPr/>
      <dgm:t>
        <a:bodyPr/>
        <a:lstStyle/>
        <a:p>
          <a:endParaRPr lang="en-US"/>
        </a:p>
      </dgm:t>
    </dgm:pt>
    <dgm:pt modelId="{99EB8FD0-4683-4808-885C-ABA71BFD6A35}" type="pres">
      <dgm:prSet presAssocID="{7E4D68A2-5145-486D-AA37-076EF7123D3A}" presName="vert0" presStyleCnt="0">
        <dgm:presLayoutVars>
          <dgm:dir/>
          <dgm:animOne val="branch"/>
          <dgm:animLvl val="lvl"/>
        </dgm:presLayoutVars>
      </dgm:prSet>
      <dgm:spPr/>
      <dgm:t>
        <a:bodyPr/>
        <a:lstStyle/>
        <a:p>
          <a:endParaRPr lang="en-US"/>
        </a:p>
      </dgm:t>
    </dgm:pt>
    <dgm:pt modelId="{01A7E363-A074-4A78-BB49-706487A4F01C}" type="pres">
      <dgm:prSet presAssocID="{5C57A12C-7633-47C3-ABAB-B355EA4E16CC}" presName="thickLine" presStyleLbl="alignNode1" presStyleIdx="0" presStyleCnt="6"/>
      <dgm:spPr/>
    </dgm:pt>
    <dgm:pt modelId="{C22B4B80-E162-4843-BC45-B81962BED907}" type="pres">
      <dgm:prSet presAssocID="{5C57A12C-7633-47C3-ABAB-B355EA4E16CC}" presName="horz1" presStyleCnt="0"/>
      <dgm:spPr/>
    </dgm:pt>
    <dgm:pt modelId="{E6D6A2FF-58F1-4DB9-84FB-C5BEF662F301}" type="pres">
      <dgm:prSet presAssocID="{5C57A12C-7633-47C3-ABAB-B355EA4E16CC}" presName="tx1" presStyleLbl="revTx" presStyleIdx="0" presStyleCnt="6"/>
      <dgm:spPr/>
      <dgm:t>
        <a:bodyPr/>
        <a:lstStyle/>
        <a:p>
          <a:endParaRPr lang="en-US"/>
        </a:p>
      </dgm:t>
    </dgm:pt>
    <dgm:pt modelId="{C63EAFD5-3CC4-4317-9E7D-C827D55119EB}" type="pres">
      <dgm:prSet presAssocID="{5C57A12C-7633-47C3-ABAB-B355EA4E16CC}" presName="vert1" presStyleCnt="0"/>
      <dgm:spPr/>
    </dgm:pt>
    <dgm:pt modelId="{178CA80D-C502-4417-9CFF-035073267AA0}" type="pres">
      <dgm:prSet presAssocID="{888E0FDD-4FD6-4755-80E8-172C4F552E52}" presName="thickLine" presStyleLbl="alignNode1" presStyleIdx="1" presStyleCnt="6"/>
      <dgm:spPr/>
    </dgm:pt>
    <dgm:pt modelId="{66BD8CF9-67C7-4CB9-9B9A-5EF02365031C}" type="pres">
      <dgm:prSet presAssocID="{888E0FDD-4FD6-4755-80E8-172C4F552E52}" presName="horz1" presStyleCnt="0"/>
      <dgm:spPr/>
    </dgm:pt>
    <dgm:pt modelId="{ACBFAEB3-D3E6-4E42-9F09-71B3DD0611D1}" type="pres">
      <dgm:prSet presAssocID="{888E0FDD-4FD6-4755-80E8-172C4F552E52}" presName="tx1" presStyleLbl="revTx" presStyleIdx="1" presStyleCnt="6"/>
      <dgm:spPr/>
      <dgm:t>
        <a:bodyPr/>
        <a:lstStyle/>
        <a:p>
          <a:endParaRPr lang="en-US"/>
        </a:p>
      </dgm:t>
    </dgm:pt>
    <dgm:pt modelId="{63FAC2BE-7C00-4B70-8856-E6FE23B9878E}" type="pres">
      <dgm:prSet presAssocID="{888E0FDD-4FD6-4755-80E8-172C4F552E52}" presName="vert1" presStyleCnt="0"/>
      <dgm:spPr/>
    </dgm:pt>
    <dgm:pt modelId="{33212347-405F-45D4-8D78-A79C6069371A}" type="pres">
      <dgm:prSet presAssocID="{84DE6BD7-CED4-42CC-8E93-9CE76301BDA0}" presName="thickLine" presStyleLbl="alignNode1" presStyleIdx="2" presStyleCnt="6"/>
      <dgm:spPr/>
    </dgm:pt>
    <dgm:pt modelId="{29D6C3DC-3B3A-4D8E-919D-01A59213630B}" type="pres">
      <dgm:prSet presAssocID="{84DE6BD7-CED4-42CC-8E93-9CE76301BDA0}" presName="horz1" presStyleCnt="0"/>
      <dgm:spPr/>
    </dgm:pt>
    <dgm:pt modelId="{BB05EB10-A9E0-44B6-BE91-D6810572901D}" type="pres">
      <dgm:prSet presAssocID="{84DE6BD7-CED4-42CC-8E93-9CE76301BDA0}" presName="tx1" presStyleLbl="revTx" presStyleIdx="2" presStyleCnt="6"/>
      <dgm:spPr/>
      <dgm:t>
        <a:bodyPr/>
        <a:lstStyle/>
        <a:p>
          <a:endParaRPr lang="en-US"/>
        </a:p>
      </dgm:t>
    </dgm:pt>
    <dgm:pt modelId="{6E310E72-25A2-471D-A35D-2FA2DB19CF1A}" type="pres">
      <dgm:prSet presAssocID="{84DE6BD7-CED4-42CC-8E93-9CE76301BDA0}" presName="vert1" presStyleCnt="0"/>
      <dgm:spPr/>
    </dgm:pt>
    <dgm:pt modelId="{35B8FCBF-382D-4B24-9E4D-035B1D797F7B}" type="pres">
      <dgm:prSet presAssocID="{C1D13C46-B69A-4D1D-94E4-F7773D939481}" presName="thickLine" presStyleLbl="alignNode1" presStyleIdx="3" presStyleCnt="6"/>
      <dgm:spPr/>
    </dgm:pt>
    <dgm:pt modelId="{639BB4E7-262B-4B64-93C7-7ED07197B021}" type="pres">
      <dgm:prSet presAssocID="{C1D13C46-B69A-4D1D-94E4-F7773D939481}" presName="horz1" presStyleCnt="0"/>
      <dgm:spPr/>
    </dgm:pt>
    <dgm:pt modelId="{D8A7C2B7-70A9-432A-898B-04A3FA70974B}" type="pres">
      <dgm:prSet presAssocID="{C1D13C46-B69A-4D1D-94E4-F7773D939481}" presName="tx1" presStyleLbl="revTx" presStyleIdx="3" presStyleCnt="6"/>
      <dgm:spPr/>
      <dgm:t>
        <a:bodyPr/>
        <a:lstStyle/>
        <a:p>
          <a:endParaRPr lang="en-US"/>
        </a:p>
      </dgm:t>
    </dgm:pt>
    <dgm:pt modelId="{55E0169E-6917-4A03-8E83-9CE58382689C}" type="pres">
      <dgm:prSet presAssocID="{C1D13C46-B69A-4D1D-94E4-F7773D939481}" presName="vert1" presStyleCnt="0"/>
      <dgm:spPr/>
    </dgm:pt>
    <dgm:pt modelId="{1E43E1A4-5E9E-48BD-8DD3-C962F3680AC0}" type="pres">
      <dgm:prSet presAssocID="{93A26DC8-B268-45DC-B6F8-894E26026650}" presName="thickLine" presStyleLbl="alignNode1" presStyleIdx="4" presStyleCnt="6"/>
      <dgm:spPr/>
    </dgm:pt>
    <dgm:pt modelId="{755C3ACA-3B42-4980-B041-739DE71F8E3E}" type="pres">
      <dgm:prSet presAssocID="{93A26DC8-B268-45DC-B6F8-894E26026650}" presName="horz1" presStyleCnt="0"/>
      <dgm:spPr/>
    </dgm:pt>
    <dgm:pt modelId="{015C600C-8E38-436E-86FE-7B95E825355B}" type="pres">
      <dgm:prSet presAssocID="{93A26DC8-B268-45DC-B6F8-894E26026650}" presName="tx1" presStyleLbl="revTx" presStyleIdx="4" presStyleCnt="6"/>
      <dgm:spPr/>
      <dgm:t>
        <a:bodyPr/>
        <a:lstStyle/>
        <a:p>
          <a:endParaRPr lang="en-US"/>
        </a:p>
      </dgm:t>
    </dgm:pt>
    <dgm:pt modelId="{0C93387C-0D47-43FE-A07D-5159BC4E663D}" type="pres">
      <dgm:prSet presAssocID="{93A26DC8-B268-45DC-B6F8-894E26026650}" presName="vert1" presStyleCnt="0"/>
      <dgm:spPr/>
    </dgm:pt>
    <dgm:pt modelId="{B7F3B636-3883-4462-8BFE-A142D0F11C14}" type="pres">
      <dgm:prSet presAssocID="{5007F043-1128-40E5-96EE-3B50EA289CEB}" presName="thickLine" presStyleLbl="alignNode1" presStyleIdx="5" presStyleCnt="6"/>
      <dgm:spPr/>
    </dgm:pt>
    <dgm:pt modelId="{180A3843-E56F-4F18-A618-C1CFBA8F3846}" type="pres">
      <dgm:prSet presAssocID="{5007F043-1128-40E5-96EE-3B50EA289CEB}" presName="horz1" presStyleCnt="0"/>
      <dgm:spPr/>
    </dgm:pt>
    <dgm:pt modelId="{560A80AA-DAFA-462B-8516-7F5CC2E21E1B}" type="pres">
      <dgm:prSet presAssocID="{5007F043-1128-40E5-96EE-3B50EA289CEB}" presName="tx1" presStyleLbl="revTx" presStyleIdx="5" presStyleCnt="6"/>
      <dgm:spPr/>
      <dgm:t>
        <a:bodyPr/>
        <a:lstStyle/>
        <a:p>
          <a:endParaRPr lang="en-US"/>
        </a:p>
      </dgm:t>
    </dgm:pt>
    <dgm:pt modelId="{BFC3C1C2-E90D-46C1-BEB4-52B3E1BAA01C}" type="pres">
      <dgm:prSet presAssocID="{5007F043-1128-40E5-96EE-3B50EA289CEB}" presName="vert1" presStyleCnt="0"/>
      <dgm:spPr/>
    </dgm:pt>
  </dgm:ptLst>
  <dgm:cxnLst>
    <dgm:cxn modelId="{9C83498B-70D2-48F4-A3BA-47749C167D77}" type="presOf" srcId="{5C57A12C-7633-47C3-ABAB-B355EA4E16CC}" destId="{E6D6A2FF-58F1-4DB9-84FB-C5BEF662F301}" srcOrd="0" destOrd="0" presId="urn:microsoft.com/office/officeart/2008/layout/LinedList"/>
    <dgm:cxn modelId="{95F293DD-6556-479D-B034-2D58F2D654A9}" srcId="{7E4D68A2-5145-486D-AA37-076EF7123D3A}" destId="{93A26DC8-B268-45DC-B6F8-894E26026650}" srcOrd="4" destOrd="0" parTransId="{1E1BF530-F0FA-454D-8B25-77067B124B86}" sibTransId="{656FEDD3-40CB-45EE-A19E-80237E68BDB3}"/>
    <dgm:cxn modelId="{7B899A6F-42BB-4615-9F6A-EC6685DCC9BF}" type="presOf" srcId="{84DE6BD7-CED4-42CC-8E93-9CE76301BDA0}" destId="{BB05EB10-A9E0-44B6-BE91-D6810572901D}" srcOrd="0" destOrd="0" presId="urn:microsoft.com/office/officeart/2008/layout/LinedList"/>
    <dgm:cxn modelId="{E4162EA4-2983-4C12-8E55-7BDA4A19A6EF}" type="presOf" srcId="{C1D13C46-B69A-4D1D-94E4-F7773D939481}" destId="{D8A7C2B7-70A9-432A-898B-04A3FA70974B}" srcOrd="0" destOrd="0" presId="urn:microsoft.com/office/officeart/2008/layout/LinedList"/>
    <dgm:cxn modelId="{2C198C4C-6046-4D61-A2F3-9651B58C1E4C}" type="presOf" srcId="{5007F043-1128-40E5-96EE-3B50EA289CEB}" destId="{560A80AA-DAFA-462B-8516-7F5CC2E21E1B}" srcOrd="0" destOrd="0" presId="urn:microsoft.com/office/officeart/2008/layout/LinedList"/>
    <dgm:cxn modelId="{A3D9ACF8-F6B9-444E-B28A-B175A3C2935F}" srcId="{7E4D68A2-5145-486D-AA37-076EF7123D3A}" destId="{84DE6BD7-CED4-42CC-8E93-9CE76301BDA0}" srcOrd="2" destOrd="0" parTransId="{539AFF52-1191-4FEE-955F-BAD21827C1A7}" sibTransId="{CBB3599D-0B95-434C-9173-08750863F9F3}"/>
    <dgm:cxn modelId="{00000A04-2036-4581-9A7D-B64E9AC441F6}" srcId="{7E4D68A2-5145-486D-AA37-076EF7123D3A}" destId="{5C57A12C-7633-47C3-ABAB-B355EA4E16CC}" srcOrd="0" destOrd="0" parTransId="{50095F0B-7408-40FB-B23C-2792BA7991C2}" sibTransId="{13E849CA-B46F-4765-BF10-D12B939F9088}"/>
    <dgm:cxn modelId="{2E104A08-683F-4646-8989-A4952ADBBE74}" type="presOf" srcId="{7E4D68A2-5145-486D-AA37-076EF7123D3A}" destId="{99EB8FD0-4683-4808-885C-ABA71BFD6A35}" srcOrd="0" destOrd="0" presId="urn:microsoft.com/office/officeart/2008/layout/LinedList"/>
    <dgm:cxn modelId="{4B092316-4B28-48C9-B32E-8E5E7D9443F2}" srcId="{7E4D68A2-5145-486D-AA37-076EF7123D3A}" destId="{C1D13C46-B69A-4D1D-94E4-F7773D939481}" srcOrd="3" destOrd="0" parTransId="{6BE2ACCF-5DF2-4371-9E70-7A1D1F3DCED6}" sibTransId="{75335AB5-E485-4DC0-BF6A-8B4F52185F13}"/>
    <dgm:cxn modelId="{8AF166CF-487F-4FA1-828C-44B9E2B711AD}" srcId="{7E4D68A2-5145-486D-AA37-076EF7123D3A}" destId="{888E0FDD-4FD6-4755-80E8-172C4F552E52}" srcOrd="1" destOrd="0" parTransId="{DB1063A5-09ED-47C3-93B1-A4902ABD4343}" sibTransId="{AF35C0B3-628F-4D34-944C-874E60C1462D}"/>
    <dgm:cxn modelId="{9B97DCA5-2A8F-41E5-9132-ABCE18EBC83E}" type="presOf" srcId="{888E0FDD-4FD6-4755-80E8-172C4F552E52}" destId="{ACBFAEB3-D3E6-4E42-9F09-71B3DD0611D1}" srcOrd="0" destOrd="0" presId="urn:microsoft.com/office/officeart/2008/layout/LinedList"/>
    <dgm:cxn modelId="{0424AB5F-C3E6-43F8-A1C7-3F68A37BDFAB}" srcId="{7E4D68A2-5145-486D-AA37-076EF7123D3A}" destId="{5007F043-1128-40E5-96EE-3B50EA289CEB}" srcOrd="5" destOrd="0" parTransId="{0C19DC8D-7CCD-4902-BC84-70995ECB8454}" sibTransId="{03FCE3F4-F9AE-473E-B88C-DFDB34A62C66}"/>
    <dgm:cxn modelId="{E2B6ED04-610E-4F8D-9685-C034AE9172D6}" type="presOf" srcId="{93A26DC8-B268-45DC-B6F8-894E26026650}" destId="{015C600C-8E38-436E-86FE-7B95E825355B}" srcOrd="0" destOrd="0" presId="urn:microsoft.com/office/officeart/2008/layout/LinedList"/>
    <dgm:cxn modelId="{D6A78858-8118-49E8-8018-CDC6FDB8DFFB}" type="presParOf" srcId="{99EB8FD0-4683-4808-885C-ABA71BFD6A35}" destId="{01A7E363-A074-4A78-BB49-706487A4F01C}" srcOrd="0" destOrd="0" presId="urn:microsoft.com/office/officeart/2008/layout/LinedList"/>
    <dgm:cxn modelId="{F5F2FA45-D9A9-4096-85F7-FDB2187276AA}" type="presParOf" srcId="{99EB8FD0-4683-4808-885C-ABA71BFD6A35}" destId="{C22B4B80-E162-4843-BC45-B81962BED907}" srcOrd="1" destOrd="0" presId="urn:microsoft.com/office/officeart/2008/layout/LinedList"/>
    <dgm:cxn modelId="{1CCC587D-B738-4C53-BF50-D853401AE5AA}" type="presParOf" srcId="{C22B4B80-E162-4843-BC45-B81962BED907}" destId="{E6D6A2FF-58F1-4DB9-84FB-C5BEF662F301}" srcOrd="0" destOrd="0" presId="urn:microsoft.com/office/officeart/2008/layout/LinedList"/>
    <dgm:cxn modelId="{611CA0E1-7945-43AE-907B-60BFA75CDD7A}" type="presParOf" srcId="{C22B4B80-E162-4843-BC45-B81962BED907}" destId="{C63EAFD5-3CC4-4317-9E7D-C827D55119EB}" srcOrd="1" destOrd="0" presId="urn:microsoft.com/office/officeart/2008/layout/LinedList"/>
    <dgm:cxn modelId="{C2658909-7449-4CFE-A9BF-83798BD7B178}" type="presParOf" srcId="{99EB8FD0-4683-4808-885C-ABA71BFD6A35}" destId="{178CA80D-C502-4417-9CFF-035073267AA0}" srcOrd="2" destOrd="0" presId="urn:microsoft.com/office/officeart/2008/layout/LinedList"/>
    <dgm:cxn modelId="{4B83CE34-A0DA-4C16-836C-EC6DCBB78397}" type="presParOf" srcId="{99EB8FD0-4683-4808-885C-ABA71BFD6A35}" destId="{66BD8CF9-67C7-4CB9-9B9A-5EF02365031C}" srcOrd="3" destOrd="0" presId="urn:microsoft.com/office/officeart/2008/layout/LinedList"/>
    <dgm:cxn modelId="{F8673B71-2FBB-4DA4-876E-2DFAAC3C65A3}" type="presParOf" srcId="{66BD8CF9-67C7-4CB9-9B9A-5EF02365031C}" destId="{ACBFAEB3-D3E6-4E42-9F09-71B3DD0611D1}" srcOrd="0" destOrd="0" presId="urn:microsoft.com/office/officeart/2008/layout/LinedList"/>
    <dgm:cxn modelId="{58349940-7903-4435-A483-7BB5CE7B2F83}" type="presParOf" srcId="{66BD8CF9-67C7-4CB9-9B9A-5EF02365031C}" destId="{63FAC2BE-7C00-4B70-8856-E6FE23B9878E}" srcOrd="1" destOrd="0" presId="urn:microsoft.com/office/officeart/2008/layout/LinedList"/>
    <dgm:cxn modelId="{59389524-D1E6-404C-9D66-1F5D5540D205}" type="presParOf" srcId="{99EB8FD0-4683-4808-885C-ABA71BFD6A35}" destId="{33212347-405F-45D4-8D78-A79C6069371A}" srcOrd="4" destOrd="0" presId="urn:microsoft.com/office/officeart/2008/layout/LinedList"/>
    <dgm:cxn modelId="{42AA6298-BF8F-4C04-9EF0-44FCDC7C7C64}" type="presParOf" srcId="{99EB8FD0-4683-4808-885C-ABA71BFD6A35}" destId="{29D6C3DC-3B3A-4D8E-919D-01A59213630B}" srcOrd="5" destOrd="0" presId="urn:microsoft.com/office/officeart/2008/layout/LinedList"/>
    <dgm:cxn modelId="{B8962DCB-14E4-48A8-9060-DA4EB26087BD}" type="presParOf" srcId="{29D6C3DC-3B3A-4D8E-919D-01A59213630B}" destId="{BB05EB10-A9E0-44B6-BE91-D6810572901D}" srcOrd="0" destOrd="0" presId="urn:microsoft.com/office/officeart/2008/layout/LinedList"/>
    <dgm:cxn modelId="{886F8936-8772-4F4D-B27E-DC92B677B0F0}" type="presParOf" srcId="{29D6C3DC-3B3A-4D8E-919D-01A59213630B}" destId="{6E310E72-25A2-471D-A35D-2FA2DB19CF1A}" srcOrd="1" destOrd="0" presId="urn:microsoft.com/office/officeart/2008/layout/LinedList"/>
    <dgm:cxn modelId="{FE58E880-32B5-4707-91B6-F9471671D354}" type="presParOf" srcId="{99EB8FD0-4683-4808-885C-ABA71BFD6A35}" destId="{35B8FCBF-382D-4B24-9E4D-035B1D797F7B}" srcOrd="6" destOrd="0" presId="urn:microsoft.com/office/officeart/2008/layout/LinedList"/>
    <dgm:cxn modelId="{66662413-CBC1-4663-9BCC-0FFF936027E3}" type="presParOf" srcId="{99EB8FD0-4683-4808-885C-ABA71BFD6A35}" destId="{639BB4E7-262B-4B64-93C7-7ED07197B021}" srcOrd="7" destOrd="0" presId="urn:microsoft.com/office/officeart/2008/layout/LinedList"/>
    <dgm:cxn modelId="{018A6EC3-C09A-4A9B-B6BF-69CBDB6169B9}" type="presParOf" srcId="{639BB4E7-262B-4B64-93C7-7ED07197B021}" destId="{D8A7C2B7-70A9-432A-898B-04A3FA70974B}" srcOrd="0" destOrd="0" presId="urn:microsoft.com/office/officeart/2008/layout/LinedList"/>
    <dgm:cxn modelId="{5DA9F695-D75F-4845-B955-BD32DBDE88FD}" type="presParOf" srcId="{639BB4E7-262B-4B64-93C7-7ED07197B021}" destId="{55E0169E-6917-4A03-8E83-9CE58382689C}" srcOrd="1" destOrd="0" presId="urn:microsoft.com/office/officeart/2008/layout/LinedList"/>
    <dgm:cxn modelId="{CEED0C48-A8E0-40BF-A9A5-CE0E0A771B6F}" type="presParOf" srcId="{99EB8FD0-4683-4808-885C-ABA71BFD6A35}" destId="{1E43E1A4-5E9E-48BD-8DD3-C962F3680AC0}" srcOrd="8" destOrd="0" presId="urn:microsoft.com/office/officeart/2008/layout/LinedList"/>
    <dgm:cxn modelId="{9F26CA6F-704F-41A8-A26C-BB7FEBA8D436}" type="presParOf" srcId="{99EB8FD0-4683-4808-885C-ABA71BFD6A35}" destId="{755C3ACA-3B42-4980-B041-739DE71F8E3E}" srcOrd="9" destOrd="0" presId="urn:microsoft.com/office/officeart/2008/layout/LinedList"/>
    <dgm:cxn modelId="{D84C7FD9-9C3C-4B13-BAFD-6F26989DB482}" type="presParOf" srcId="{755C3ACA-3B42-4980-B041-739DE71F8E3E}" destId="{015C600C-8E38-436E-86FE-7B95E825355B}" srcOrd="0" destOrd="0" presId="urn:microsoft.com/office/officeart/2008/layout/LinedList"/>
    <dgm:cxn modelId="{914C9BF7-E168-444B-8478-47EBF7D027CE}" type="presParOf" srcId="{755C3ACA-3B42-4980-B041-739DE71F8E3E}" destId="{0C93387C-0D47-43FE-A07D-5159BC4E663D}" srcOrd="1" destOrd="0" presId="urn:microsoft.com/office/officeart/2008/layout/LinedList"/>
    <dgm:cxn modelId="{DD74287A-4091-4CC2-9641-47C859D3137F}" type="presParOf" srcId="{99EB8FD0-4683-4808-885C-ABA71BFD6A35}" destId="{B7F3B636-3883-4462-8BFE-A142D0F11C14}" srcOrd="10" destOrd="0" presId="urn:microsoft.com/office/officeart/2008/layout/LinedList"/>
    <dgm:cxn modelId="{31451B97-C60B-4E7F-B271-82E7FD4529A6}" type="presParOf" srcId="{99EB8FD0-4683-4808-885C-ABA71BFD6A35}" destId="{180A3843-E56F-4F18-A618-C1CFBA8F3846}" srcOrd="11" destOrd="0" presId="urn:microsoft.com/office/officeart/2008/layout/LinedList"/>
    <dgm:cxn modelId="{C19119C1-C6EA-40AC-A89A-4BA2F85595B2}" type="presParOf" srcId="{180A3843-E56F-4F18-A618-C1CFBA8F3846}" destId="{560A80AA-DAFA-462B-8516-7F5CC2E21E1B}" srcOrd="0" destOrd="0" presId="urn:microsoft.com/office/officeart/2008/layout/LinedList"/>
    <dgm:cxn modelId="{565470F2-C4D2-4FB7-A051-E26C64C3043C}" type="presParOf" srcId="{180A3843-E56F-4F18-A618-C1CFBA8F3846}" destId="{BFC3C1C2-E90D-46C1-BEB4-52B3E1BAA0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0F6D7D-604A-4A4E-8F75-387706403324}"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615A4435-8D95-4B3C-936C-E0BC78AFD7E7}">
      <dgm:prSet/>
      <dgm:spPr/>
      <dgm:t>
        <a:bodyPr/>
        <a:lstStyle/>
        <a:p>
          <a:r>
            <a:rPr lang="en-US" b="1"/>
            <a:t>Violence and Sexual Abuse Against Women</a:t>
          </a:r>
          <a:endParaRPr lang="en-US"/>
        </a:p>
      </dgm:t>
    </dgm:pt>
    <dgm:pt modelId="{73A5CA50-3999-4F6F-8B29-0984285E58A9}" type="parTrans" cxnId="{4CDF0D5B-F6DF-4F34-B0AC-8695AE4DBAC0}">
      <dgm:prSet/>
      <dgm:spPr/>
      <dgm:t>
        <a:bodyPr/>
        <a:lstStyle/>
        <a:p>
          <a:endParaRPr lang="en-US"/>
        </a:p>
      </dgm:t>
    </dgm:pt>
    <dgm:pt modelId="{2D9CA149-F152-40B5-853A-8F26B4C14656}" type="sibTrans" cxnId="{4CDF0D5B-F6DF-4F34-B0AC-8695AE4DBAC0}">
      <dgm:prSet/>
      <dgm:spPr/>
      <dgm:t>
        <a:bodyPr/>
        <a:lstStyle/>
        <a:p>
          <a:endParaRPr lang="en-US"/>
        </a:p>
      </dgm:t>
    </dgm:pt>
    <dgm:pt modelId="{8C82BE62-7E5D-4647-9B99-9048E69F0A2C}">
      <dgm:prSet/>
      <dgm:spPr/>
      <dgm:t>
        <a:bodyPr/>
        <a:lstStyle/>
        <a:p>
          <a:r>
            <a:rPr lang="en-US"/>
            <a:t>UNAIDS estimates 10–50% of women worldwide have been abused physically by a partner </a:t>
          </a:r>
        </a:p>
      </dgm:t>
    </dgm:pt>
    <dgm:pt modelId="{E845BC73-6829-4364-BD13-664C7D2AF80D}" type="parTrans" cxnId="{E3AD9960-113E-402F-A52B-96B7342F1A30}">
      <dgm:prSet/>
      <dgm:spPr/>
      <dgm:t>
        <a:bodyPr/>
        <a:lstStyle/>
        <a:p>
          <a:endParaRPr lang="en-US"/>
        </a:p>
      </dgm:t>
    </dgm:pt>
    <dgm:pt modelId="{2706B9A2-1870-435D-B743-4E2330180C8C}" type="sibTrans" cxnId="{E3AD9960-113E-402F-A52B-96B7342F1A30}">
      <dgm:prSet/>
      <dgm:spPr/>
      <dgm:t>
        <a:bodyPr/>
        <a:lstStyle/>
        <a:p>
          <a:endParaRPr lang="en-US"/>
        </a:p>
      </dgm:t>
    </dgm:pt>
    <dgm:pt modelId="{ECCA2771-B7E3-4795-BEBB-897928CEF8A4}">
      <dgm:prSet/>
      <dgm:spPr/>
      <dgm:t>
        <a:bodyPr/>
        <a:lstStyle/>
        <a:p>
          <a:r>
            <a:rPr lang="en-US"/>
            <a:t>Can lead to injuries, unwanted pregnancy, STIs, depression, disability, and death</a:t>
          </a:r>
        </a:p>
      </dgm:t>
    </dgm:pt>
    <dgm:pt modelId="{A2445D32-B0F6-41F2-A4A2-3FC72AB06158}" type="parTrans" cxnId="{9ADAC017-D3D6-40B9-AEFA-745F8C721F7F}">
      <dgm:prSet/>
      <dgm:spPr/>
      <dgm:t>
        <a:bodyPr/>
        <a:lstStyle/>
        <a:p>
          <a:endParaRPr lang="en-US"/>
        </a:p>
      </dgm:t>
    </dgm:pt>
    <dgm:pt modelId="{BD34400E-4E49-4451-A104-922869E55E5B}" type="sibTrans" cxnId="{9ADAC017-D3D6-40B9-AEFA-745F8C721F7F}">
      <dgm:prSet/>
      <dgm:spPr/>
      <dgm:t>
        <a:bodyPr/>
        <a:lstStyle/>
        <a:p>
          <a:endParaRPr lang="en-US"/>
        </a:p>
      </dgm:t>
    </dgm:pt>
    <dgm:pt modelId="{B971A4FC-5D36-41FD-95E7-320228621222}">
      <dgm:prSet/>
      <dgm:spPr/>
      <dgm:t>
        <a:bodyPr/>
        <a:lstStyle/>
        <a:p>
          <a:r>
            <a:rPr lang="en-US"/>
            <a:t>Risk factors include low socioeconomic status,  young age of the male partner, and gender inequality</a:t>
          </a:r>
        </a:p>
      </dgm:t>
    </dgm:pt>
    <dgm:pt modelId="{74FA3144-BDFF-4FA3-952E-9E563EFDBF2D}" type="parTrans" cxnId="{5270BCC0-2831-4A64-AD36-83ABC0176969}">
      <dgm:prSet/>
      <dgm:spPr/>
      <dgm:t>
        <a:bodyPr/>
        <a:lstStyle/>
        <a:p>
          <a:endParaRPr lang="en-US"/>
        </a:p>
      </dgm:t>
    </dgm:pt>
    <dgm:pt modelId="{01E7A044-649C-4759-BFFC-8566EAEA2C13}" type="sibTrans" cxnId="{5270BCC0-2831-4A64-AD36-83ABC0176969}">
      <dgm:prSet/>
      <dgm:spPr/>
      <dgm:t>
        <a:bodyPr/>
        <a:lstStyle/>
        <a:p>
          <a:endParaRPr lang="en-US"/>
        </a:p>
      </dgm:t>
    </dgm:pt>
    <dgm:pt modelId="{AA8775D9-2442-4A8D-ABFA-323D435B693F}" type="pres">
      <dgm:prSet presAssocID="{100F6D7D-604A-4A4E-8F75-387706403324}" presName="vert0" presStyleCnt="0">
        <dgm:presLayoutVars>
          <dgm:dir/>
          <dgm:animOne val="branch"/>
          <dgm:animLvl val="lvl"/>
        </dgm:presLayoutVars>
      </dgm:prSet>
      <dgm:spPr/>
      <dgm:t>
        <a:bodyPr/>
        <a:lstStyle/>
        <a:p>
          <a:endParaRPr lang="en-US"/>
        </a:p>
      </dgm:t>
    </dgm:pt>
    <dgm:pt modelId="{AF882501-D16D-49BF-85E3-E029CF528D19}" type="pres">
      <dgm:prSet presAssocID="{615A4435-8D95-4B3C-936C-E0BC78AFD7E7}" presName="thickLine" presStyleLbl="alignNode1" presStyleIdx="0" presStyleCnt="4"/>
      <dgm:spPr/>
    </dgm:pt>
    <dgm:pt modelId="{A70C1C2D-5D10-44B1-915D-4717C2F6691A}" type="pres">
      <dgm:prSet presAssocID="{615A4435-8D95-4B3C-936C-E0BC78AFD7E7}" presName="horz1" presStyleCnt="0"/>
      <dgm:spPr/>
    </dgm:pt>
    <dgm:pt modelId="{E626A976-80F8-4ACA-BEED-99CCFFDE4CDF}" type="pres">
      <dgm:prSet presAssocID="{615A4435-8D95-4B3C-936C-E0BC78AFD7E7}" presName="tx1" presStyleLbl="revTx" presStyleIdx="0" presStyleCnt="4"/>
      <dgm:spPr/>
      <dgm:t>
        <a:bodyPr/>
        <a:lstStyle/>
        <a:p>
          <a:endParaRPr lang="en-US"/>
        </a:p>
      </dgm:t>
    </dgm:pt>
    <dgm:pt modelId="{B53E4719-588B-4074-A662-C173468DBA91}" type="pres">
      <dgm:prSet presAssocID="{615A4435-8D95-4B3C-936C-E0BC78AFD7E7}" presName="vert1" presStyleCnt="0"/>
      <dgm:spPr/>
    </dgm:pt>
    <dgm:pt modelId="{F47729F1-D8C6-4CA5-B362-D11D5B429C16}" type="pres">
      <dgm:prSet presAssocID="{8C82BE62-7E5D-4647-9B99-9048E69F0A2C}" presName="thickLine" presStyleLbl="alignNode1" presStyleIdx="1" presStyleCnt="4"/>
      <dgm:spPr/>
    </dgm:pt>
    <dgm:pt modelId="{7139DCBE-A29E-4EA6-9C7A-0628556EB2C0}" type="pres">
      <dgm:prSet presAssocID="{8C82BE62-7E5D-4647-9B99-9048E69F0A2C}" presName="horz1" presStyleCnt="0"/>
      <dgm:spPr/>
    </dgm:pt>
    <dgm:pt modelId="{E1CE1E5C-D8DC-4018-B72D-463D43DE5C4A}" type="pres">
      <dgm:prSet presAssocID="{8C82BE62-7E5D-4647-9B99-9048E69F0A2C}" presName="tx1" presStyleLbl="revTx" presStyleIdx="1" presStyleCnt="4"/>
      <dgm:spPr/>
      <dgm:t>
        <a:bodyPr/>
        <a:lstStyle/>
        <a:p>
          <a:endParaRPr lang="en-US"/>
        </a:p>
      </dgm:t>
    </dgm:pt>
    <dgm:pt modelId="{8D1E23A8-B7EA-487C-91C9-656218B1A61C}" type="pres">
      <dgm:prSet presAssocID="{8C82BE62-7E5D-4647-9B99-9048E69F0A2C}" presName="vert1" presStyleCnt="0"/>
      <dgm:spPr/>
    </dgm:pt>
    <dgm:pt modelId="{D8542232-2C4C-4DDD-8AD7-2F9B99E8D4C9}" type="pres">
      <dgm:prSet presAssocID="{ECCA2771-B7E3-4795-BEBB-897928CEF8A4}" presName="thickLine" presStyleLbl="alignNode1" presStyleIdx="2" presStyleCnt="4"/>
      <dgm:spPr/>
    </dgm:pt>
    <dgm:pt modelId="{31F6C506-D808-48A2-AC38-4803EEA5413C}" type="pres">
      <dgm:prSet presAssocID="{ECCA2771-B7E3-4795-BEBB-897928CEF8A4}" presName="horz1" presStyleCnt="0"/>
      <dgm:spPr/>
    </dgm:pt>
    <dgm:pt modelId="{FC6AFD44-CF1D-4C20-A62B-F43F397FBB30}" type="pres">
      <dgm:prSet presAssocID="{ECCA2771-B7E3-4795-BEBB-897928CEF8A4}" presName="tx1" presStyleLbl="revTx" presStyleIdx="2" presStyleCnt="4"/>
      <dgm:spPr/>
      <dgm:t>
        <a:bodyPr/>
        <a:lstStyle/>
        <a:p>
          <a:endParaRPr lang="en-US"/>
        </a:p>
      </dgm:t>
    </dgm:pt>
    <dgm:pt modelId="{E7BC132C-E7FE-4ADD-A2DB-01471F8D441D}" type="pres">
      <dgm:prSet presAssocID="{ECCA2771-B7E3-4795-BEBB-897928CEF8A4}" presName="vert1" presStyleCnt="0"/>
      <dgm:spPr/>
    </dgm:pt>
    <dgm:pt modelId="{48918188-9526-4144-99ED-2F8898952224}" type="pres">
      <dgm:prSet presAssocID="{B971A4FC-5D36-41FD-95E7-320228621222}" presName="thickLine" presStyleLbl="alignNode1" presStyleIdx="3" presStyleCnt="4"/>
      <dgm:spPr/>
    </dgm:pt>
    <dgm:pt modelId="{FB1A03DF-7FFF-47FA-AA64-0E0D01BDB7FD}" type="pres">
      <dgm:prSet presAssocID="{B971A4FC-5D36-41FD-95E7-320228621222}" presName="horz1" presStyleCnt="0"/>
      <dgm:spPr/>
    </dgm:pt>
    <dgm:pt modelId="{BDED4293-270E-4350-AF49-152B6EF930C2}" type="pres">
      <dgm:prSet presAssocID="{B971A4FC-5D36-41FD-95E7-320228621222}" presName="tx1" presStyleLbl="revTx" presStyleIdx="3" presStyleCnt="4"/>
      <dgm:spPr/>
      <dgm:t>
        <a:bodyPr/>
        <a:lstStyle/>
        <a:p>
          <a:endParaRPr lang="en-US"/>
        </a:p>
      </dgm:t>
    </dgm:pt>
    <dgm:pt modelId="{A4FB6613-B5D5-47DC-8215-9E4474E9062B}" type="pres">
      <dgm:prSet presAssocID="{B971A4FC-5D36-41FD-95E7-320228621222}" presName="vert1" presStyleCnt="0"/>
      <dgm:spPr/>
    </dgm:pt>
  </dgm:ptLst>
  <dgm:cxnLst>
    <dgm:cxn modelId="{3880113D-F2F4-4E2B-90C4-5EC732745B7A}" type="presOf" srcId="{B971A4FC-5D36-41FD-95E7-320228621222}" destId="{BDED4293-270E-4350-AF49-152B6EF930C2}" srcOrd="0" destOrd="0" presId="urn:microsoft.com/office/officeart/2008/layout/LinedList"/>
    <dgm:cxn modelId="{4CDF0D5B-F6DF-4F34-B0AC-8695AE4DBAC0}" srcId="{100F6D7D-604A-4A4E-8F75-387706403324}" destId="{615A4435-8D95-4B3C-936C-E0BC78AFD7E7}" srcOrd="0" destOrd="0" parTransId="{73A5CA50-3999-4F6F-8B29-0984285E58A9}" sibTransId="{2D9CA149-F152-40B5-853A-8F26B4C14656}"/>
    <dgm:cxn modelId="{9ADAC017-D3D6-40B9-AEFA-745F8C721F7F}" srcId="{100F6D7D-604A-4A4E-8F75-387706403324}" destId="{ECCA2771-B7E3-4795-BEBB-897928CEF8A4}" srcOrd="2" destOrd="0" parTransId="{A2445D32-B0F6-41F2-A4A2-3FC72AB06158}" sibTransId="{BD34400E-4E49-4451-A104-922869E55E5B}"/>
    <dgm:cxn modelId="{96285EFC-E0B7-4D97-B2F4-3BE7DC857D45}" type="presOf" srcId="{8C82BE62-7E5D-4647-9B99-9048E69F0A2C}" destId="{E1CE1E5C-D8DC-4018-B72D-463D43DE5C4A}" srcOrd="0" destOrd="0" presId="urn:microsoft.com/office/officeart/2008/layout/LinedList"/>
    <dgm:cxn modelId="{C34B696B-2AD8-4231-A480-7C5394F4B396}" type="presOf" srcId="{615A4435-8D95-4B3C-936C-E0BC78AFD7E7}" destId="{E626A976-80F8-4ACA-BEED-99CCFFDE4CDF}" srcOrd="0" destOrd="0" presId="urn:microsoft.com/office/officeart/2008/layout/LinedList"/>
    <dgm:cxn modelId="{CD5D2729-DBCC-48DA-8136-11A5401DD8EF}" type="presOf" srcId="{ECCA2771-B7E3-4795-BEBB-897928CEF8A4}" destId="{FC6AFD44-CF1D-4C20-A62B-F43F397FBB30}" srcOrd="0" destOrd="0" presId="urn:microsoft.com/office/officeart/2008/layout/LinedList"/>
    <dgm:cxn modelId="{E462870E-5735-4D20-980F-21AF28940845}" type="presOf" srcId="{100F6D7D-604A-4A4E-8F75-387706403324}" destId="{AA8775D9-2442-4A8D-ABFA-323D435B693F}" srcOrd="0" destOrd="0" presId="urn:microsoft.com/office/officeart/2008/layout/LinedList"/>
    <dgm:cxn modelId="{5270BCC0-2831-4A64-AD36-83ABC0176969}" srcId="{100F6D7D-604A-4A4E-8F75-387706403324}" destId="{B971A4FC-5D36-41FD-95E7-320228621222}" srcOrd="3" destOrd="0" parTransId="{74FA3144-BDFF-4FA3-952E-9E563EFDBF2D}" sibTransId="{01E7A044-649C-4759-BFFC-8566EAEA2C13}"/>
    <dgm:cxn modelId="{E3AD9960-113E-402F-A52B-96B7342F1A30}" srcId="{100F6D7D-604A-4A4E-8F75-387706403324}" destId="{8C82BE62-7E5D-4647-9B99-9048E69F0A2C}" srcOrd="1" destOrd="0" parTransId="{E845BC73-6829-4364-BD13-664C7D2AF80D}" sibTransId="{2706B9A2-1870-435D-B743-4E2330180C8C}"/>
    <dgm:cxn modelId="{683A4D53-0560-48ED-A5E8-ECF81E24E6CC}" type="presParOf" srcId="{AA8775D9-2442-4A8D-ABFA-323D435B693F}" destId="{AF882501-D16D-49BF-85E3-E029CF528D19}" srcOrd="0" destOrd="0" presId="urn:microsoft.com/office/officeart/2008/layout/LinedList"/>
    <dgm:cxn modelId="{BC9EC898-A9B6-41A8-9546-26E7357D0291}" type="presParOf" srcId="{AA8775D9-2442-4A8D-ABFA-323D435B693F}" destId="{A70C1C2D-5D10-44B1-915D-4717C2F6691A}" srcOrd="1" destOrd="0" presId="urn:microsoft.com/office/officeart/2008/layout/LinedList"/>
    <dgm:cxn modelId="{350200FD-0F49-4CDB-8863-1A7EC47F31DB}" type="presParOf" srcId="{A70C1C2D-5D10-44B1-915D-4717C2F6691A}" destId="{E626A976-80F8-4ACA-BEED-99CCFFDE4CDF}" srcOrd="0" destOrd="0" presId="urn:microsoft.com/office/officeart/2008/layout/LinedList"/>
    <dgm:cxn modelId="{CA2D6BAB-5CE8-42C6-8454-8FE32CF75B05}" type="presParOf" srcId="{A70C1C2D-5D10-44B1-915D-4717C2F6691A}" destId="{B53E4719-588B-4074-A662-C173468DBA91}" srcOrd="1" destOrd="0" presId="urn:microsoft.com/office/officeart/2008/layout/LinedList"/>
    <dgm:cxn modelId="{01828298-5833-4FF0-8562-0C7A0CC69671}" type="presParOf" srcId="{AA8775D9-2442-4A8D-ABFA-323D435B693F}" destId="{F47729F1-D8C6-4CA5-B362-D11D5B429C16}" srcOrd="2" destOrd="0" presId="urn:microsoft.com/office/officeart/2008/layout/LinedList"/>
    <dgm:cxn modelId="{744578F1-A456-454B-8FFC-F48A7A8E666E}" type="presParOf" srcId="{AA8775D9-2442-4A8D-ABFA-323D435B693F}" destId="{7139DCBE-A29E-4EA6-9C7A-0628556EB2C0}" srcOrd="3" destOrd="0" presId="urn:microsoft.com/office/officeart/2008/layout/LinedList"/>
    <dgm:cxn modelId="{B240E6AB-07BC-4F63-B44D-949AA933B92E}" type="presParOf" srcId="{7139DCBE-A29E-4EA6-9C7A-0628556EB2C0}" destId="{E1CE1E5C-D8DC-4018-B72D-463D43DE5C4A}" srcOrd="0" destOrd="0" presId="urn:microsoft.com/office/officeart/2008/layout/LinedList"/>
    <dgm:cxn modelId="{E1EE6D2E-7561-4D9E-BC70-B21D8D97EFF8}" type="presParOf" srcId="{7139DCBE-A29E-4EA6-9C7A-0628556EB2C0}" destId="{8D1E23A8-B7EA-487C-91C9-656218B1A61C}" srcOrd="1" destOrd="0" presId="urn:microsoft.com/office/officeart/2008/layout/LinedList"/>
    <dgm:cxn modelId="{94CE49E2-AD4D-4648-AE14-494B96325003}" type="presParOf" srcId="{AA8775D9-2442-4A8D-ABFA-323D435B693F}" destId="{D8542232-2C4C-4DDD-8AD7-2F9B99E8D4C9}" srcOrd="4" destOrd="0" presId="urn:microsoft.com/office/officeart/2008/layout/LinedList"/>
    <dgm:cxn modelId="{734B5687-E842-4E10-AD8D-A50C3B65BC8F}" type="presParOf" srcId="{AA8775D9-2442-4A8D-ABFA-323D435B693F}" destId="{31F6C506-D808-48A2-AC38-4803EEA5413C}" srcOrd="5" destOrd="0" presId="urn:microsoft.com/office/officeart/2008/layout/LinedList"/>
    <dgm:cxn modelId="{EF1E70E5-B107-4E97-AA1D-0ABBB2E05ECE}" type="presParOf" srcId="{31F6C506-D808-48A2-AC38-4803EEA5413C}" destId="{FC6AFD44-CF1D-4C20-A62B-F43F397FBB30}" srcOrd="0" destOrd="0" presId="urn:microsoft.com/office/officeart/2008/layout/LinedList"/>
    <dgm:cxn modelId="{AFF692DC-C1C6-43EA-980B-88B21D504086}" type="presParOf" srcId="{31F6C506-D808-48A2-AC38-4803EEA5413C}" destId="{E7BC132C-E7FE-4ADD-A2DB-01471F8D441D}" srcOrd="1" destOrd="0" presId="urn:microsoft.com/office/officeart/2008/layout/LinedList"/>
    <dgm:cxn modelId="{869061B9-C579-4051-B2CF-B1B0ECC55EC0}" type="presParOf" srcId="{AA8775D9-2442-4A8D-ABFA-323D435B693F}" destId="{48918188-9526-4144-99ED-2F8898952224}" srcOrd="6" destOrd="0" presId="urn:microsoft.com/office/officeart/2008/layout/LinedList"/>
    <dgm:cxn modelId="{F5A49A11-0CC6-4D8A-BBA0-0C1B1C838BF1}" type="presParOf" srcId="{AA8775D9-2442-4A8D-ABFA-323D435B693F}" destId="{FB1A03DF-7FFF-47FA-AA64-0E0D01BDB7FD}" srcOrd="7" destOrd="0" presId="urn:microsoft.com/office/officeart/2008/layout/LinedList"/>
    <dgm:cxn modelId="{321487DF-0E81-479C-9A37-BFFB3B49911A}" type="presParOf" srcId="{FB1A03DF-7FFF-47FA-AA64-0E0D01BDB7FD}" destId="{BDED4293-270E-4350-AF49-152B6EF930C2}" srcOrd="0" destOrd="0" presId="urn:microsoft.com/office/officeart/2008/layout/LinedList"/>
    <dgm:cxn modelId="{84CDA23E-2902-4513-B7F7-316AD457982B}" type="presParOf" srcId="{FB1A03DF-7FFF-47FA-AA64-0E0D01BDB7FD}" destId="{A4FB6613-B5D5-47DC-8215-9E4474E9062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86843-63D3-4F7F-A39E-8A858BBE3BBD}"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7B7B9E50-9881-447B-B088-76C633E15CD0}">
      <dgm:prSet/>
      <dgm:spPr/>
      <dgm:t>
        <a:bodyPr/>
        <a:lstStyle/>
        <a:p>
          <a:r>
            <a:rPr lang="en-US" b="1"/>
            <a:t>Unsafe Abortion</a:t>
          </a:r>
          <a:endParaRPr lang="en-US"/>
        </a:p>
      </dgm:t>
    </dgm:pt>
    <dgm:pt modelId="{ED7A005A-CEB1-4AED-9B72-47E794DB5091}" type="parTrans" cxnId="{7A5E066A-A1DC-420E-974C-5965D42B7918}">
      <dgm:prSet/>
      <dgm:spPr/>
      <dgm:t>
        <a:bodyPr/>
        <a:lstStyle/>
        <a:p>
          <a:endParaRPr lang="en-US"/>
        </a:p>
      </dgm:t>
    </dgm:pt>
    <dgm:pt modelId="{265DC155-7C2E-445D-BA3B-B67F45446810}" type="sibTrans" cxnId="{7A5E066A-A1DC-420E-974C-5965D42B7918}">
      <dgm:prSet/>
      <dgm:spPr/>
      <dgm:t>
        <a:bodyPr/>
        <a:lstStyle/>
        <a:p>
          <a:endParaRPr lang="en-US"/>
        </a:p>
      </dgm:t>
    </dgm:pt>
    <dgm:pt modelId="{B40F04D9-2870-431E-95BC-AA50481C116E}">
      <dgm:prSet/>
      <dgm:spPr/>
      <dgm:t>
        <a:bodyPr/>
        <a:lstStyle/>
        <a:p>
          <a:r>
            <a:rPr lang="en-US"/>
            <a:t>Safe abortions are performed “by trained healthcare providers, with proper equipment, technique, and sanitary standards”</a:t>
          </a:r>
        </a:p>
      </dgm:t>
    </dgm:pt>
    <dgm:pt modelId="{C030B795-1FE3-447F-87D1-ADD23B506E61}" type="parTrans" cxnId="{554D72DE-D5F5-43D8-B8A0-DBF63C647F5D}">
      <dgm:prSet/>
      <dgm:spPr/>
      <dgm:t>
        <a:bodyPr/>
        <a:lstStyle/>
        <a:p>
          <a:endParaRPr lang="en-US"/>
        </a:p>
      </dgm:t>
    </dgm:pt>
    <dgm:pt modelId="{B74E1A6C-3C9F-4EAB-8FAC-36EA0B4F0FAD}" type="sibTrans" cxnId="{554D72DE-D5F5-43D8-B8A0-DBF63C647F5D}">
      <dgm:prSet/>
      <dgm:spPr/>
      <dgm:t>
        <a:bodyPr/>
        <a:lstStyle/>
        <a:p>
          <a:endParaRPr lang="en-US"/>
        </a:p>
      </dgm:t>
    </dgm:pt>
    <dgm:pt modelId="{5D7F66FB-62A0-4E11-9BB6-F5FC0927882D}">
      <dgm:prSet/>
      <dgm:spPr/>
      <dgm:t>
        <a:bodyPr/>
        <a:lstStyle/>
        <a:p>
          <a:r>
            <a:rPr lang="en-US"/>
            <a:t>Only about 55% of abortions are safe </a:t>
          </a:r>
        </a:p>
      </dgm:t>
    </dgm:pt>
    <dgm:pt modelId="{2B09EFCD-46B8-4FC4-A197-9E3537D204F9}" type="parTrans" cxnId="{C0669B61-D2B0-486D-B789-CE56CA6A0D18}">
      <dgm:prSet/>
      <dgm:spPr/>
      <dgm:t>
        <a:bodyPr/>
        <a:lstStyle/>
        <a:p>
          <a:endParaRPr lang="en-US"/>
        </a:p>
      </dgm:t>
    </dgm:pt>
    <dgm:pt modelId="{4506D54C-3FFC-45FE-BA79-E5F67F3BECB2}" type="sibTrans" cxnId="{C0669B61-D2B0-486D-B789-CE56CA6A0D18}">
      <dgm:prSet/>
      <dgm:spPr/>
      <dgm:t>
        <a:bodyPr/>
        <a:lstStyle/>
        <a:p>
          <a:endParaRPr lang="en-US"/>
        </a:p>
      </dgm:t>
    </dgm:pt>
    <dgm:pt modelId="{7045E46A-E26B-4F26-967A-C47130EFD975}">
      <dgm:prSet/>
      <dgm:spPr/>
      <dgm:t>
        <a:bodyPr/>
        <a:lstStyle/>
        <a:p>
          <a:r>
            <a:rPr lang="en-US"/>
            <a:t>Unsafe abortions are associated with 13% of maternal deaths </a:t>
          </a:r>
        </a:p>
      </dgm:t>
    </dgm:pt>
    <dgm:pt modelId="{237519A1-C680-4B12-9100-B840E1A25ECE}" type="parTrans" cxnId="{AC4317B4-0CFB-4542-86DE-F00270DE9D9F}">
      <dgm:prSet/>
      <dgm:spPr/>
      <dgm:t>
        <a:bodyPr/>
        <a:lstStyle/>
        <a:p>
          <a:endParaRPr lang="en-US"/>
        </a:p>
      </dgm:t>
    </dgm:pt>
    <dgm:pt modelId="{FB63BFD4-76ED-4FE7-BCE8-0124535DAD3D}" type="sibTrans" cxnId="{AC4317B4-0CFB-4542-86DE-F00270DE9D9F}">
      <dgm:prSet/>
      <dgm:spPr/>
      <dgm:t>
        <a:bodyPr/>
        <a:lstStyle/>
        <a:p>
          <a:endParaRPr lang="en-US"/>
        </a:p>
      </dgm:t>
    </dgm:pt>
    <dgm:pt modelId="{E69DE46E-095F-4854-8B63-4BC8D2E8AA75}">
      <dgm:prSet/>
      <dgm:spPr/>
      <dgm:t>
        <a:bodyPr/>
        <a:lstStyle/>
        <a:p>
          <a:r>
            <a:rPr lang="en-US"/>
            <a:t>There are about 25 million unsafe abortions each year</a:t>
          </a:r>
        </a:p>
      </dgm:t>
    </dgm:pt>
    <dgm:pt modelId="{C336A836-90C9-4B43-BA23-ACA5CDD5CF9C}" type="parTrans" cxnId="{90FC820B-05BB-45E6-9FF1-1629E38A95D5}">
      <dgm:prSet/>
      <dgm:spPr/>
      <dgm:t>
        <a:bodyPr/>
        <a:lstStyle/>
        <a:p>
          <a:endParaRPr lang="en-US"/>
        </a:p>
      </dgm:t>
    </dgm:pt>
    <dgm:pt modelId="{E459C702-FAE1-4FDC-95A3-C5E3FE6AABB2}" type="sibTrans" cxnId="{90FC820B-05BB-45E6-9FF1-1629E38A95D5}">
      <dgm:prSet/>
      <dgm:spPr/>
      <dgm:t>
        <a:bodyPr/>
        <a:lstStyle/>
        <a:p>
          <a:endParaRPr lang="en-US"/>
        </a:p>
      </dgm:t>
    </dgm:pt>
    <dgm:pt modelId="{D5093677-9FBB-4BF0-B957-7A9187AC436D}" type="pres">
      <dgm:prSet presAssocID="{BCC86843-63D3-4F7F-A39E-8A858BBE3BBD}" presName="vert0" presStyleCnt="0">
        <dgm:presLayoutVars>
          <dgm:dir/>
          <dgm:animOne val="branch"/>
          <dgm:animLvl val="lvl"/>
        </dgm:presLayoutVars>
      </dgm:prSet>
      <dgm:spPr/>
      <dgm:t>
        <a:bodyPr/>
        <a:lstStyle/>
        <a:p>
          <a:endParaRPr lang="en-US"/>
        </a:p>
      </dgm:t>
    </dgm:pt>
    <dgm:pt modelId="{C1056B98-5284-4BBA-BCF6-1A464FE1EB8E}" type="pres">
      <dgm:prSet presAssocID="{7B7B9E50-9881-447B-B088-76C633E15CD0}" presName="thickLine" presStyleLbl="alignNode1" presStyleIdx="0" presStyleCnt="5"/>
      <dgm:spPr/>
    </dgm:pt>
    <dgm:pt modelId="{F9680BE7-F176-4031-B133-C96545759DD9}" type="pres">
      <dgm:prSet presAssocID="{7B7B9E50-9881-447B-B088-76C633E15CD0}" presName="horz1" presStyleCnt="0"/>
      <dgm:spPr/>
    </dgm:pt>
    <dgm:pt modelId="{A054A439-A5EC-4B37-ABD3-C219BB231143}" type="pres">
      <dgm:prSet presAssocID="{7B7B9E50-9881-447B-B088-76C633E15CD0}" presName="tx1" presStyleLbl="revTx" presStyleIdx="0" presStyleCnt="5"/>
      <dgm:spPr/>
      <dgm:t>
        <a:bodyPr/>
        <a:lstStyle/>
        <a:p>
          <a:endParaRPr lang="en-US"/>
        </a:p>
      </dgm:t>
    </dgm:pt>
    <dgm:pt modelId="{8A89D4EF-FE65-488E-A947-D35D91D17E75}" type="pres">
      <dgm:prSet presAssocID="{7B7B9E50-9881-447B-B088-76C633E15CD0}" presName="vert1" presStyleCnt="0"/>
      <dgm:spPr/>
    </dgm:pt>
    <dgm:pt modelId="{EFA27CF8-87AC-4BB2-B524-D5CAB556DB06}" type="pres">
      <dgm:prSet presAssocID="{B40F04D9-2870-431E-95BC-AA50481C116E}" presName="thickLine" presStyleLbl="alignNode1" presStyleIdx="1" presStyleCnt="5"/>
      <dgm:spPr/>
    </dgm:pt>
    <dgm:pt modelId="{1A9AE76D-60DC-4213-B890-B93B6DEB559F}" type="pres">
      <dgm:prSet presAssocID="{B40F04D9-2870-431E-95BC-AA50481C116E}" presName="horz1" presStyleCnt="0"/>
      <dgm:spPr/>
    </dgm:pt>
    <dgm:pt modelId="{7906D68B-0D8D-43BE-936F-CB5DC043EABC}" type="pres">
      <dgm:prSet presAssocID="{B40F04D9-2870-431E-95BC-AA50481C116E}" presName="tx1" presStyleLbl="revTx" presStyleIdx="1" presStyleCnt="5"/>
      <dgm:spPr/>
      <dgm:t>
        <a:bodyPr/>
        <a:lstStyle/>
        <a:p>
          <a:endParaRPr lang="en-US"/>
        </a:p>
      </dgm:t>
    </dgm:pt>
    <dgm:pt modelId="{0B49966B-EB85-4D2A-BA8F-8D48413BAB63}" type="pres">
      <dgm:prSet presAssocID="{B40F04D9-2870-431E-95BC-AA50481C116E}" presName="vert1" presStyleCnt="0"/>
      <dgm:spPr/>
    </dgm:pt>
    <dgm:pt modelId="{FE7673FD-8EDF-4B8B-8DE5-81FD6BDAA16B}" type="pres">
      <dgm:prSet presAssocID="{5D7F66FB-62A0-4E11-9BB6-F5FC0927882D}" presName="thickLine" presStyleLbl="alignNode1" presStyleIdx="2" presStyleCnt="5"/>
      <dgm:spPr/>
    </dgm:pt>
    <dgm:pt modelId="{E1FC18C4-3B4B-441F-B594-07CCD02F9FC2}" type="pres">
      <dgm:prSet presAssocID="{5D7F66FB-62A0-4E11-9BB6-F5FC0927882D}" presName="horz1" presStyleCnt="0"/>
      <dgm:spPr/>
    </dgm:pt>
    <dgm:pt modelId="{34999CDC-3F42-4D26-A5D6-2F1AAC4A8CB3}" type="pres">
      <dgm:prSet presAssocID="{5D7F66FB-62A0-4E11-9BB6-F5FC0927882D}" presName="tx1" presStyleLbl="revTx" presStyleIdx="2" presStyleCnt="5"/>
      <dgm:spPr/>
      <dgm:t>
        <a:bodyPr/>
        <a:lstStyle/>
        <a:p>
          <a:endParaRPr lang="en-US"/>
        </a:p>
      </dgm:t>
    </dgm:pt>
    <dgm:pt modelId="{7FA6E82D-A82D-471A-B950-0081C5779977}" type="pres">
      <dgm:prSet presAssocID="{5D7F66FB-62A0-4E11-9BB6-F5FC0927882D}" presName="vert1" presStyleCnt="0"/>
      <dgm:spPr/>
    </dgm:pt>
    <dgm:pt modelId="{CA1C2DDF-FCB8-4D7F-B80E-CCA8732E8D11}" type="pres">
      <dgm:prSet presAssocID="{7045E46A-E26B-4F26-967A-C47130EFD975}" presName="thickLine" presStyleLbl="alignNode1" presStyleIdx="3" presStyleCnt="5"/>
      <dgm:spPr/>
    </dgm:pt>
    <dgm:pt modelId="{D76FF98A-7DB3-412D-9963-440E818D1322}" type="pres">
      <dgm:prSet presAssocID="{7045E46A-E26B-4F26-967A-C47130EFD975}" presName="horz1" presStyleCnt="0"/>
      <dgm:spPr/>
    </dgm:pt>
    <dgm:pt modelId="{70D3CA90-9699-49AD-98EC-1555CA18BB64}" type="pres">
      <dgm:prSet presAssocID="{7045E46A-E26B-4F26-967A-C47130EFD975}" presName="tx1" presStyleLbl="revTx" presStyleIdx="3" presStyleCnt="5"/>
      <dgm:spPr/>
      <dgm:t>
        <a:bodyPr/>
        <a:lstStyle/>
        <a:p>
          <a:endParaRPr lang="en-US"/>
        </a:p>
      </dgm:t>
    </dgm:pt>
    <dgm:pt modelId="{2B4A3F66-D480-43E3-82A8-C61A363C510E}" type="pres">
      <dgm:prSet presAssocID="{7045E46A-E26B-4F26-967A-C47130EFD975}" presName="vert1" presStyleCnt="0"/>
      <dgm:spPr/>
    </dgm:pt>
    <dgm:pt modelId="{F412F5AA-2B75-4398-B4F8-4F849A9D0B16}" type="pres">
      <dgm:prSet presAssocID="{E69DE46E-095F-4854-8B63-4BC8D2E8AA75}" presName="thickLine" presStyleLbl="alignNode1" presStyleIdx="4" presStyleCnt="5"/>
      <dgm:spPr/>
    </dgm:pt>
    <dgm:pt modelId="{ADF4C76A-72F3-43DE-B1C5-C37CE7DA3D24}" type="pres">
      <dgm:prSet presAssocID="{E69DE46E-095F-4854-8B63-4BC8D2E8AA75}" presName="horz1" presStyleCnt="0"/>
      <dgm:spPr/>
    </dgm:pt>
    <dgm:pt modelId="{76EF7887-7BEA-40A1-83AF-B5158B3E75B0}" type="pres">
      <dgm:prSet presAssocID="{E69DE46E-095F-4854-8B63-4BC8D2E8AA75}" presName="tx1" presStyleLbl="revTx" presStyleIdx="4" presStyleCnt="5"/>
      <dgm:spPr/>
      <dgm:t>
        <a:bodyPr/>
        <a:lstStyle/>
        <a:p>
          <a:endParaRPr lang="en-US"/>
        </a:p>
      </dgm:t>
    </dgm:pt>
    <dgm:pt modelId="{5BF66F3E-DA84-4AD1-B7E0-B280D50E9FD6}" type="pres">
      <dgm:prSet presAssocID="{E69DE46E-095F-4854-8B63-4BC8D2E8AA75}" presName="vert1" presStyleCnt="0"/>
      <dgm:spPr/>
    </dgm:pt>
  </dgm:ptLst>
  <dgm:cxnLst>
    <dgm:cxn modelId="{EE4DB343-8CC3-4F38-891C-1DF93BCFD15F}" type="presOf" srcId="{E69DE46E-095F-4854-8B63-4BC8D2E8AA75}" destId="{76EF7887-7BEA-40A1-83AF-B5158B3E75B0}" srcOrd="0" destOrd="0" presId="urn:microsoft.com/office/officeart/2008/layout/LinedList"/>
    <dgm:cxn modelId="{554D72DE-D5F5-43D8-B8A0-DBF63C647F5D}" srcId="{BCC86843-63D3-4F7F-A39E-8A858BBE3BBD}" destId="{B40F04D9-2870-431E-95BC-AA50481C116E}" srcOrd="1" destOrd="0" parTransId="{C030B795-1FE3-447F-87D1-ADD23B506E61}" sibTransId="{B74E1A6C-3C9F-4EAB-8FAC-36EA0B4F0FAD}"/>
    <dgm:cxn modelId="{7A5E066A-A1DC-420E-974C-5965D42B7918}" srcId="{BCC86843-63D3-4F7F-A39E-8A858BBE3BBD}" destId="{7B7B9E50-9881-447B-B088-76C633E15CD0}" srcOrd="0" destOrd="0" parTransId="{ED7A005A-CEB1-4AED-9B72-47E794DB5091}" sibTransId="{265DC155-7C2E-445D-BA3B-B67F45446810}"/>
    <dgm:cxn modelId="{AC4317B4-0CFB-4542-86DE-F00270DE9D9F}" srcId="{BCC86843-63D3-4F7F-A39E-8A858BBE3BBD}" destId="{7045E46A-E26B-4F26-967A-C47130EFD975}" srcOrd="3" destOrd="0" parTransId="{237519A1-C680-4B12-9100-B840E1A25ECE}" sibTransId="{FB63BFD4-76ED-4FE7-BCE8-0124535DAD3D}"/>
    <dgm:cxn modelId="{7A5A9672-693C-440C-84F4-C4FCC96EE7C1}" type="presOf" srcId="{B40F04D9-2870-431E-95BC-AA50481C116E}" destId="{7906D68B-0D8D-43BE-936F-CB5DC043EABC}" srcOrd="0" destOrd="0" presId="urn:microsoft.com/office/officeart/2008/layout/LinedList"/>
    <dgm:cxn modelId="{7798AA3C-E91D-41F4-889E-2EA8609C978E}" type="presOf" srcId="{5D7F66FB-62A0-4E11-9BB6-F5FC0927882D}" destId="{34999CDC-3F42-4D26-A5D6-2F1AAC4A8CB3}" srcOrd="0" destOrd="0" presId="urn:microsoft.com/office/officeart/2008/layout/LinedList"/>
    <dgm:cxn modelId="{EC3D91C7-016C-4259-83A0-90F4B0C7BE2A}" type="presOf" srcId="{7B7B9E50-9881-447B-B088-76C633E15CD0}" destId="{A054A439-A5EC-4B37-ABD3-C219BB231143}" srcOrd="0" destOrd="0" presId="urn:microsoft.com/office/officeart/2008/layout/LinedList"/>
    <dgm:cxn modelId="{39E2F26C-99CD-4D6A-9DCB-344C7FB1CA0B}" type="presOf" srcId="{7045E46A-E26B-4F26-967A-C47130EFD975}" destId="{70D3CA90-9699-49AD-98EC-1555CA18BB64}" srcOrd="0" destOrd="0" presId="urn:microsoft.com/office/officeart/2008/layout/LinedList"/>
    <dgm:cxn modelId="{0F613A88-9EB5-44CF-8A13-45F797A121D1}" type="presOf" srcId="{BCC86843-63D3-4F7F-A39E-8A858BBE3BBD}" destId="{D5093677-9FBB-4BF0-B957-7A9187AC436D}" srcOrd="0" destOrd="0" presId="urn:microsoft.com/office/officeart/2008/layout/LinedList"/>
    <dgm:cxn modelId="{C0669B61-D2B0-486D-B789-CE56CA6A0D18}" srcId="{BCC86843-63D3-4F7F-A39E-8A858BBE3BBD}" destId="{5D7F66FB-62A0-4E11-9BB6-F5FC0927882D}" srcOrd="2" destOrd="0" parTransId="{2B09EFCD-46B8-4FC4-A197-9E3537D204F9}" sibTransId="{4506D54C-3FFC-45FE-BA79-E5F67F3BECB2}"/>
    <dgm:cxn modelId="{90FC820B-05BB-45E6-9FF1-1629E38A95D5}" srcId="{BCC86843-63D3-4F7F-A39E-8A858BBE3BBD}" destId="{E69DE46E-095F-4854-8B63-4BC8D2E8AA75}" srcOrd="4" destOrd="0" parTransId="{C336A836-90C9-4B43-BA23-ACA5CDD5CF9C}" sibTransId="{E459C702-FAE1-4FDC-95A3-C5E3FE6AABB2}"/>
    <dgm:cxn modelId="{94F78B8C-C9F9-4C7B-A0F8-511325748A08}" type="presParOf" srcId="{D5093677-9FBB-4BF0-B957-7A9187AC436D}" destId="{C1056B98-5284-4BBA-BCF6-1A464FE1EB8E}" srcOrd="0" destOrd="0" presId="urn:microsoft.com/office/officeart/2008/layout/LinedList"/>
    <dgm:cxn modelId="{BAF7027E-CCF4-4073-B54D-A684BECB0B2B}" type="presParOf" srcId="{D5093677-9FBB-4BF0-B957-7A9187AC436D}" destId="{F9680BE7-F176-4031-B133-C96545759DD9}" srcOrd="1" destOrd="0" presId="urn:microsoft.com/office/officeart/2008/layout/LinedList"/>
    <dgm:cxn modelId="{FF4979F4-AE26-4587-9421-04132F38F1E1}" type="presParOf" srcId="{F9680BE7-F176-4031-B133-C96545759DD9}" destId="{A054A439-A5EC-4B37-ABD3-C219BB231143}" srcOrd="0" destOrd="0" presId="urn:microsoft.com/office/officeart/2008/layout/LinedList"/>
    <dgm:cxn modelId="{E2E6A7D6-D9BE-4A27-B546-C27462117493}" type="presParOf" srcId="{F9680BE7-F176-4031-B133-C96545759DD9}" destId="{8A89D4EF-FE65-488E-A947-D35D91D17E75}" srcOrd="1" destOrd="0" presId="urn:microsoft.com/office/officeart/2008/layout/LinedList"/>
    <dgm:cxn modelId="{F22DC0AE-5E70-4ECF-BA94-AA8602DA00C3}" type="presParOf" srcId="{D5093677-9FBB-4BF0-B957-7A9187AC436D}" destId="{EFA27CF8-87AC-4BB2-B524-D5CAB556DB06}" srcOrd="2" destOrd="0" presId="urn:microsoft.com/office/officeart/2008/layout/LinedList"/>
    <dgm:cxn modelId="{1A73EE99-6DFB-46FB-80FE-43BA1C49DB00}" type="presParOf" srcId="{D5093677-9FBB-4BF0-B957-7A9187AC436D}" destId="{1A9AE76D-60DC-4213-B890-B93B6DEB559F}" srcOrd="3" destOrd="0" presId="urn:microsoft.com/office/officeart/2008/layout/LinedList"/>
    <dgm:cxn modelId="{49327EFA-F8E4-452E-98BE-48B1AE0E6F89}" type="presParOf" srcId="{1A9AE76D-60DC-4213-B890-B93B6DEB559F}" destId="{7906D68B-0D8D-43BE-936F-CB5DC043EABC}" srcOrd="0" destOrd="0" presId="urn:microsoft.com/office/officeart/2008/layout/LinedList"/>
    <dgm:cxn modelId="{0462D118-8ED3-4761-99C3-C5CA815DF76F}" type="presParOf" srcId="{1A9AE76D-60DC-4213-B890-B93B6DEB559F}" destId="{0B49966B-EB85-4D2A-BA8F-8D48413BAB63}" srcOrd="1" destOrd="0" presId="urn:microsoft.com/office/officeart/2008/layout/LinedList"/>
    <dgm:cxn modelId="{36C9DC5C-729B-450C-AEA1-750F83C46751}" type="presParOf" srcId="{D5093677-9FBB-4BF0-B957-7A9187AC436D}" destId="{FE7673FD-8EDF-4B8B-8DE5-81FD6BDAA16B}" srcOrd="4" destOrd="0" presId="urn:microsoft.com/office/officeart/2008/layout/LinedList"/>
    <dgm:cxn modelId="{93B3A11D-E9DA-4BDA-B4A0-EAAE9804E0FF}" type="presParOf" srcId="{D5093677-9FBB-4BF0-B957-7A9187AC436D}" destId="{E1FC18C4-3B4B-441F-B594-07CCD02F9FC2}" srcOrd="5" destOrd="0" presId="urn:microsoft.com/office/officeart/2008/layout/LinedList"/>
    <dgm:cxn modelId="{33F46127-DC32-48F9-8702-D45E5B8A7C75}" type="presParOf" srcId="{E1FC18C4-3B4B-441F-B594-07CCD02F9FC2}" destId="{34999CDC-3F42-4D26-A5D6-2F1AAC4A8CB3}" srcOrd="0" destOrd="0" presId="urn:microsoft.com/office/officeart/2008/layout/LinedList"/>
    <dgm:cxn modelId="{90EF40AC-9D1A-4779-B1A0-6DC6EF86D010}" type="presParOf" srcId="{E1FC18C4-3B4B-441F-B594-07CCD02F9FC2}" destId="{7FA6E82D-A82D-471A-B950-0081C5779977}" srcOrd="1" destOrd="0" presId="urn:microsoft.com/office/officeart/2008/layout/LinedList"/>
    <dgm:cxn modelId="{BF61B972-EA0B-483C-A416-96E21BDE337E}" type="presParOf" srcId="{D5093677-9FBB-4BF0-B957-7A9187AC436D}" destId="{CA1C2DDF-FCB8-4D7F-B80E-CCA8732E8D11}" srcOrd="6" destOrd="0" presId="urn:microsoft.com/office/officeart/2008/layout/LinedList"/>
    <dgm:cxn modelId="{D0BD8295-C708-414E-BB10-453C04977FA0}" type="presParOf" srcId="{D5093677-9FBB-4BF0-B957-7A9187AC436D}" destId="{D76FF98A-7DB3-412D-9963-440E818D1322}" srcOrd="7" destOrd="0" presId="urn:microsoft.com/office/officeart/2008/layout/LinedList"/>
    <dgm:cxn modelId="{177611BB-3E4B-43A4-9CA4-90638A44F03A}" type="presParOf" srcId="{D76FF98A-7DB3-412D-9963-440E818D1322}" destId="{70D3CA90-9699-49AD-98EC-1555CA18BB64}" srcOrd="0" destOrd="0" presId="urn:microsoft.com/office/officeart/2008/layout/LinedList"/>
    <dgm:cxn modelId="{87D148B6-4353-4995-81BA-34014B99FF51}" type="presParOf" srcId="{D76FF98A-7DB3-412D-9963-440E818D1322}" destId="{2B4A3F66-D480-43E3-82A8-C61A363C510E}" srcOrd="1" destOrd="0" presId="urn:microsoft.com/office/officeart/2008/layout/LinedList"/>
    <dgm:cxn modelId="{581939AB-EA2C-4DD8-9EAC-34F4623D21EA}" type="presParOf" srcId="{D5093677-9FBB-4BF0-B957-7A9187AC436D}" destId="{F412F5AA-2B75-4398-B4F8-4F849A9D0B16}" srcOrd="8" destOrd="0" presId="urn:microsoft.com/office/officeart/2008/layout/LinedList"/>
    <dgm:cxn modelId="{32EE34A3-3CB9-420D-A418-8A3BCF6BFA2F}" type="presParOf" srcId="{D5093677-9FBB-4BF0-B957-7A9187AC436D}" destId="{ADF4C76A-72F3-43DE-B1C5-C37CE7DA3D24}" srcOrd="9" destOrd="0" presId="urn:microsoft.com/office/officeart/2008/layout/LinedList"/>
    <dgm:cxn modelId="{9B9EB4E1-0F26-4E3C-8EA0-FD6F89C61008}" type="presParOf" srcId="{ADF4C76A-72F3-43DE-B1C5-C37CE7DA3D24}" destId="{76EF7887-7BEA-40A1-83AF-B5158B3E75B0}" srcOrd="0" destOrd="0" presId="urn:microsoft.com/office/officeart/2008/layout/LinedList"/>
    <dgm:cxn modelId="{FACBCAF6-EAB2-47CC-960F-7D5B6CEA9C32}" type="presParOf" srcId="{ADF4C76A-72F3-43DE-B1C5-C37CE7DA3D24}" destId="{5BF66F3E-DA84-4AD1-B7E0-B280D50E9FD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5A00F4-E616-414A-9A0C-C3B5D846576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771F253-216B-4C1E-8F47-C8C717136DE2}">
      <dgm:prSet/>
      <dgm:spPr/>
      <dgm:t>
        <a:bodyPr/>
        <a:lstStyle/>
        <a:p>
          <a:r>
            <a:rPr lang="en-US"/>
            <a:t>Health of females is a reflection of biological susceptibility and gender norms</a:t>
          </a:r>
        </a:p>
      </dgm:t>
    </dgm:pt>
    <dgm:pt modelId="{352A129E-EAB5-45A0-99E8-C3570353DEF2}" type="parTrans" cxnId="{BBEEC4A8-478D-45CA-99CE-86D745E18534}">
      <dgm:prSet/>
      <dgm:spPr/>
      <dgm:t>
        <a:bodyPr/>
        <a:lstStyle/>
        <a:p>
          <a:endParaRPr lang="en-US"/>
        </a:p>
      </dgm:t>
    </dgm:pt>
    <dgm:pt modelId="{2BAECF06-3C0E-44D6-94E8-93936E1EC467}" type="sibTrans" cxnId="{BBEEC4A8-478D-45CA-99CE-86D745E18534}">
      <dgm:prSet/>
      <dgm:spPr/>
      <dgm:t>
        <a:bodyPr/>
        <a:lstStyle/>
        <a:p>
          <a:endParaRPr lang="en-US"/>
        </a:p>
      </dgm:t>
    </dgm:pt>
    <dgm:pt modelId="{3F369F90-B1E6-4364-93C9-55F281A34D04}">
      <dgm:prSet/>
      <dgm:spPr/>
      <dgm:t>
        <a:bodyPr/>
        <a:lstStyle/>
        <a:p>
          <a:r>
            <a:rPr lang="en-US"/>
            <a:t>Health of females also reflects gender gaps in health systems</a:t>
          </a:r>
        </a:p>
      </dgm:t>
    </dgm:pt>
    <dgm:pt modelId="{96D020B2-0C67-4B94-8C13-1468E8515E7C}" type="parTrans" cxnId="{8F7FCAA0-C8B4-44DA-A48C-001435419F8A}">
      <dgm:prSet/>
      <dgm:spPr/>
      <dgm:t>
        <a:bodyPr/>
        <a:lstStyle/>
        <a:p>
          <a:endParaRPr lang="en-US"/>
        </a:p>
      </dgm:t>
    </dgm:pt>
    <dgm:pt modelId="{AB4500DC-6BFC-44E7-8033-167169BB1776}" type="sibTrans" cxnId="{8F7FCAA0-C8B4-44DA-A48C-001435419F8A}">
      <dgm:prSet/>
      <dgm:spPr/>
      <dgm:t>
        <a:bodyPr/>
        <a:lstStyle/>
        <a:p>
          <a:endParaRPr lang="en-US"/>
        </a:p>
      </dgm:t>
    </dgm:pt>
    <dgm:pt modelId="{CC6CE3A8-601F-4143-8B82-3277F6DF49E5}">
      <dgm:prSet/>
      <dgm:spPr/>
      <dgm:t>
        <a:bodyPr/>
        <a:lstStyle/>
        <a:p>
          <a:r>
            <a:rPr lang="en-US"/>
            <a:t>Improving health of females, especially in low-income countries, will require social and public health measures</a:t>
          </a:r>
        </a:p>
      </dgm:t>
    </dgm:pt>
    <dgm:pt modelId="{F1FDEA42-BD57-4B93-888F-13BC8EA241D2}" type="parTrans" cxnId="{4553F6A9-32CE-4FCF-8D3E-DBEB1F0CBF35}">
      <dgm:prSet/>
      <dgm:spPr/>
      <dgm:t>
        <a:bodyPr/>
        <a:lstStyle/>
        <a:p>
          <a:endParaRPr lang="en-US"/>
        </a:p>
      </dgm:t>
    </dgm:pt>
    <dgm:pt modelId="{5B387BBD-5CCB-49D7-8285-806739A91C8E}" type="sibTrans" cxnId="{4553F6A9-32CE-4FCF-8D3E-DBEB1F0CBF35}">
      <dgm:prSet/>
      <dgm:spPr/>
      <dgm:t>
        <a:bodyPr/>
        <a:lstStyle/>
        <a:p>
          <a:endParaRPr lang="en-US"/>
        </a:p>
      </dgm:t>
    </dgm:pt>
    <dgm:pt modelId="{844E027C-D1F7-4A61-B595-4878809F4312}" type="pres">
      <dgm:prSet presAssocID="{5C5A00F4-E616-414A-9A0C-C3B5D8465768}" presName="linear" presStyleCnt="0">
        <dgm:presLayoutVars>
          <dgm:animLvl val="lvl"/>
          <dgm:resizeHandles val="exact"/>
        </dgm:presLayoutVars>
      </dgm:prSet>
      <dgm:spPr/>
      <dgm:t>
        <a:bodyPr/>
        <a:lstStyle/>
        <a:p>
          <a:endParaRPr lang="en-US"/>
        </a:p>
      </dgm:t>
    </dgm:pt>
    <dgm:pt modelId="{DD4C7B04-5F11-4D79-8241-A4021882FB95}" type="pres">
      <dgm:prSet presAssocID="{3771F253-216B-4C1E-8F47-C8C717136DE2}" presName="parentText" presStyleLbl="node1" presStyleIdx="0" presStyleCnt="3">
        <dgm:presLayoutVars>
          <dgm:chMax val="0"/>
          <dgm:bulletEnabled val="1"/>
        </dgm:presLayoutVars>
      </dgm:prSet>
      <dgm:spPr/>
      <dgm:t>
        <a:bodyPr/>
        <a:lstStyle/>
        <a:p>
          <a:endParaRPr lang="en-US"/>
        </a:p>
      </dgm:t>
    </dgm:pt>
    <dgm:pt modelId="{10088F50-2743-4620-AACC-555F7DCBE121}" type="pres">
      <dgm:prSet presAssocID="{2BAECF06-3C0E-44D6-94E8-93936E1EC467}" presName="spacer" presStyleCnt="0"/>
      <dgm:spPr/>
    </dgm:pt>
    <dgm:pt modelId="{20EE495E-7ACE-4167-9C85-5EBE21A0AF22}" type="pres">
      <dgm:prSet presAssocID="{3F369F90-B1E6-4364-93C9-55F281A34D04}" presName="parentText" presStyleLbl="node1" presStyleIdx="1" presStyleCnt="3">
        <dgm:presLayoutVars>
          <dgm:chMax val="0"/>
          <dgm:bulletEnabled val="1"/>
        </dgm:presLayoutVars>
      </dgm:prSet>
      <dgm:spPr/>
      <dgm:t>
        <a:bodyPr/>
        <a:lstStyle/>
        <a:p>
          <a:endParaRPr lang="en-US"/>
        </a:p>
      </dgm:t>
    </dgm:pt>
    <dgm:pt modelId="{5770C7DB-868A-4F03-8713-C6074784074E}" type="pres">
      <dgm:prSet presAssocID="{AB4500DC-6BFC-44E7-8033-167169BB1776}" presName="spacer" presStyleCnt="0"/>
      <dgm:spPr/>
    </dgm:pt>
    <dgm:pt modelId="{3349A098-259E-40E7-B2B8-AD0E4AD556A2}" type="pres">
      <dgm:prSet presAssocID="{CC6CE3A8-601F-4143-8B82-3277F6DF49E5}" presName="parentText" presStyleLbl="node1" presStyleIdx="2" presStyleCnt="3">
        <dgm:presLayoutVars>
          <dgm:chMax val="0"/>
          <dgm:bulletEnabled val="1"/>
        </dgm:presLayoutVars>
      </dgm:prSet>
      <dgm:spPr/>
      <dgm:t>
        <a:bodyPr/>
        <a:lstStyle/>
        <a:p>
          <a:endParaRPr lang="en-US"/>
        </a:p>
      </dgm:t>
    </dgm:pt>
  </dgm:ptLst>
  <dgm:cxnLst>
    <dgm:cxn modelId="{8F7FCAA0-C8B4-44DA-A48C-001435419F8A}" srcId="{5C5A00F4-E616-414A-9A0C-C3B5D8465768}" destId="{3F369F90-B1E6-4364-93C9-55F281A34D04}" srcOrd="1" destOrd="0" parTransId="{96D020B2-0C67-4B94-8C13-1468E8515E7C}" sibTransId="{AB4500DC-6BFC-44E7-8033-167169BB1776}"/>
    <dgm:cxn modelId="{4553F6A9-32CE-4FCF-8D3E-DBEB1F0CBF35}" srcId="{5C5A00F4-E616-414A-9A0C-C3B5D8465768}" destId="{CC6CE3A8-601F-4143-8B82-3277F6DF49E5}" srcOrd="2" destOrd="0" parTransId="{F1FDEA42-BD57-4B93-888F-13BC8EA241D2}" sibTransId="{5B387BBD-5CCB-49D7-8285-806739A91C8E}"/>
    <dgm:cxn modelId="{A3175BAC-CC93-45E0-97DA-62158E35BCFE}" type="presOf" srcId="{5C5A00F4-E616-414A-9A0C-C3B5D8465768}" destId="{844E027C-D1F7-4A61-B595-4878809F4312}" srcOrd="0" destOrd="0" presId="urn:microsoft.com/office/officeart/2005/8/layout/vList2"/>
    <dgm:cxn modelId="{7F1F9025-8882-460E-935D-CB957CDD3F87}" type="presOf" srcId="{3F369F90-B1E6-4364-93C9-55F281A34D04}" destId="{20EE495E-7ACE-4167-9C85-5EBE21A0AF22}" srcOrd="0" destOrd="0" presId="urn:microsoft.com/office/officeart/2005/8/layout/vList2"/>
    <dgm:cxn modelId="{83BECB2E-D6F9-48AE-B8F7-1493721E7929}" type="presOf" srcId="{3771F253-216B-4C1E-8F47-C8C717136DE2}" destId="{DD4C7B04-5F11-4D79-8241-A4021882FB95}" srcOrd="0" destOrd="0" presId="urn:microsoft.com/office/officeart/2005/8/layout/vList2"/>
    <dgm:cxn modelId="{BBEEC4A8-478D-45CA-99CE-86D745E18534}" srcId="{5C5A00F4-E616-414A-9A0C-C3B5D8465768}" destId="{3771F253-216B-4C1E-8F47-C8C717136DE2}" srcOrd="0" destOrd="0" parTransId="{352A129E-EAB5-45A0-99E8-C3570353DEF2}" sibTransId="{2BAECF06-3C0E-44D6-94E8-93936E1EC467}"/>
    <dgm:cxn modelId="{7A1140CA-E054-4DD5-933F-AA04A734797D}" type="presOf" srcId="{CC6CE3A8-601F-4143-8B82-3277F6DF49E5}" destId="{3349A098-259E-40E7-B2B8-AD0E4AD556A2}" srcOrd="0" destOrd="0" presId="urn:microsoft.com/office/officeart/2005/8/layout/vList2"/>
    <dgm:cxn modelId="{142D86E9-BDB5-4146-8CD3-967025CA64E3}" type="presParOf" srcId="{844E027C-D1F7-4A61-B595-4878809F4312}" destId="{DD4C7B04-5F11-4D79-8241-A4021882FB95}" srcOrd="0" destOrd="0" presId="urn:microsoft.com/office/officeart/2005/8/layout/vList2"/>
    <dgm:cxn modelId="{2E9CFA94-2B02-4E8C-911D-665C58803509}" type="presParOf" srcId="{844E027C-D1F7-4A61-B595-4878809F4312}" destId="{10088F50-2743-4620-AACC-555F7DCBE121}" srcOrd="1" destOrd="0" presId="urn:microsoft.com/office/officeart/2005/8/layout/vList2"/>
    <dgm:cxn modelId="{D67B739A-4E50-4ECD-BA72-8D4EA613099C}" type="presParOf" srcId="{844E027C-D1F7-4A61-B595-4878809F4312}" destId="{20EE495E-7ACE-4167-9C85-5EBE21A0AF22}" srcOrd="2" destOrd="0" presId="urn:microsoft.com/office/officeart/2005/8/layout/vList2"/>
    <dgm:cxn modelId="{AF246338-7859-4721-8EE0-53C902C611FC}" type="presParOf" srcId="{844E027C-D1F7-4A61-B595-4878809F4312}" destId="{5770C7DB-868A-4F03-8713-C6074784074E}" srcOrd="3" destOrd="0" presId="urn:microsoft.com/office/officeart/2005/8/layout/vList2"/>
    <dgm:cxn modelId="{1A7E2C79-35D1-4975-9839-40D5D4E98EB1}" type="presParOf" srcId="{844E027C-D1F7-4A61-B595-4878809F4312}" destId="{3349A098-259E-40E7-B2B8-AD0E4AD556A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67ABCB5-C397-4B4E-88FD-AFE15F35856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B2C6BD-9D9B-4E9F-9679-6F29644FCD1A}">
      <dgm:prSet/>
      <dgm:spPr/>
      <dgm:t>
        <a:bodyPr/>
        <a:lstStyle/>
        <a:p>
          <a:r>
            <a:rPr lang="en-US"/>
            <a:t>In low-income countries, communicable diseases such as HIV/AIDS, TB, malaria, and maternal causes continue to be leading causes of death of females (ages 15-49)</a:t>
          </a:r>
        </a:p>
      </dgm:t>
    </dgm:pt>
    <dgm:pt modelId="{EDDA7B55-0C45-4E51-A385-AD5DCBBC6A3C}" type="parTrans" cxnId="{9410C91C-069F-416E-83AF-433F08E54D2C}">
      <dgm:prSet/>
      <dgm:spPr/>
      <dgm:t>
        <a:bodyPr/>
        <a:lstStyle/>
        <a:p>
          <a:endParaRPr lang="en-US"/>
        </a:p>
      </dgm:t>
    </dgm:pt>
    <dgm:pt modelId="{65379AE5-7C51-40E7-B120-C61CB5A598D3}" type="sibTrans" cxnId="{9410C91C-069F-416E-83AF-433F08E54D2C}">
      <dgm:prSet/>
      <dgm:spPr/>
      <dgm:t>
        <a:bodyPr/>
        <a:lstStyle/>
        <a:p>
          <a:endParaRPr lang="en-US"/>
        </a:p>
      </dgm:t>
    </dgm:pt>
    <dgm:pt modelId="{96BEF3BB-6EC8-482B-9F9C-93EE42B37497}">
      <dgm:prSet/>
      <dgm:spPr/>
      <dgm:t>
        <a:bodyPr/>
        <a:lstStyle/>
        <a:p>
          <a:r>
            <a:rPr lang="en-US"/>
            <a:t>In middle-income countries, noncommunicable disease and injury rise as leading causes of death of females (ages 15-49)</a:t>
          </a:r>
        </a:p>
      </dgm:t>
    </dgm:pt>
    <dgm:pt modelId="{2DEB53D2-354E-449F-A48C-4A8114E16E63}" type="parTrans" cxnId="{0EDAE880-3A1D-406A-A402-90502BC7000A}">
      <dgm:prSet/>
      <dgm:spPr/>
      <dgm:t>
        <a:bodyPr/>
        <a:lstStyle/>
        <a:p>
          <a:endParaRPr lang="en-US"/>
        </a:p>
      </dgm:t>
    </dgm:pt>
    <dgm:pt modelId="{D959CED5-4E27-4156-82B2-F771D10DF75F}" type="sibTrans" cxnId="{0EDAE880-3A1D-406A-A402-90502BC7000A}">
      <dgm:prSet/>
      <dgm:spPr/>
      <dgm:t>
        <a:bodyPr/>
        <a:lstStyle/>
        <a:p>
          <a:endParaRPr lang="en-US"/>
        </a:p>
      </dgm:t>
    </dgm:pt>
    <dgm:pt modelId="{167AF81B-E9B0-40BA-B637-A7885D50973D}">
      <dgm:prSet/>
      <dgm:spPr/>
      <dgm:t>
        <a:bodyPr/>
        <a:lstStyle/>
        <a:p>
          <a:r>
            <a:rPr lang="en-US"/>
            <a:t>In high-income countries, self-harm, drug-use disorders, road injuries, and ischemic heart disease are leading causes of death among females (ages 15-49)</a:t>
          </a:r>
        </a:p>
      </dgm:t>
    </dgm:pt>
    <dgm:pt modelId="{5DCD4A9C-A273-4427-960D-7682460BFB10}" type="parTrans" cxnId="{C7BE0A94-C6B3-4238-9DA8-25CA959FF8F6}">
      <dgm:prSet/>
      <dgm:spPr/>
      <dgm:t>
        <a:bodyPr/>
        <a:lstStyle/>
        <a:p>
          <a:endParaRPr lang="en-US"/>
        </a:p>
      </dgm:t>
    </dgm:pt>
    <dgm:pt modelId="{51D74D88-75F4-4E2A-B99D-2A6B8111943E}" type="sibTrans" cxnId="{C7BE0A94-C6B3-4238-9DA8-25CA959FF8F6}">
      <dgm:prSet/>
      <dgm:spPr/>
      <dgm:t>
        <a:bodyPr/>
        <a:lstStyle/>
        <a:p>
          <a:endParaRPr lang="en-US"/>
        </a:p>
      </dgm:t>
    </dgm:pt>
    <dgm:pt modelId="{FAA08E43-FC38-4BF6-81D3-BD28EDEA01FC}" type="pres">
      <dgm:prSet presAssocID="{767ABCB5-C397-4B4E-88FD-AFE15F35856C}" presName="linear" presStyleCnt="0">
        <dgm:presLayoutVars>
          <dgm:animLvl val="lvl"/>
          <dgm:resizeHandles val="exact"/>
        </dgm:presLayoutVars>
      </dgm:prSet>
      <dgm:spPr/>
      <dgm:t>
        <a:bodyPr/>
        <a:lstStyle/>
        <a:p>
          <a:endParaRPr lang="en-US"/>
        </a:p>
      </dgm:t>
    </dgm:pt>
    <dgm:pt modelId="{034DC634-C227-4DF2-9621-B3339599E6CD}" type="pres">
      <dgm:prSet presAssocID="{A9B2C6BD-9D9B-4E9F-9679-6F29644FCD1A}" presName="parentText" presStyleLbl="node1" presStyleIdx="0" presStyleCnt="3">
        <dgm:presLayoutVars>
          <dgm:chMax val="0"/>
          <dgm:bulletEnabled val="1"/>
        </dgm:presLayoutVars>
      </dgm:prSet>
      <dgm:spPr/>
      <dgm:t>
        <a:bodyPr/>
        <a:lstStyle/>
        <a:p>
          <a:endParaRPr lang="en-US"/>
        </a:p>
      </dgm:t>
    </dgm:pt>
    <dgm:pt modelId="{899A55AF-B2B5-4B10-898F-0812BE79F37F}" type="pres">
      <dgm:prSet presAssocID="{65379AE5-7C51-40E7-B120-C61CB5A598D3}" presName="spacer" presStyleCnt="0"/>
      <dgm:spPr/>
    </dgm:pt>
    <dgm:pt modelId="{69B629CC-36F3-4190-8C05-C4A5A884B52B}" type="pres">
      <dgm:prSet presAssocID="{96BEF3BB-6EC8-482B-9F9C-93EE42B37497}" presName="parentText" presStyleLbl="node1" presStyleIdx="1" presStyleCnt="3">
        <dgm:presLayoutVars>
          <dgm:chMax val="0"/>
          <dgm:bulletEnabled val="1"/>
        </dgm:presLayoutVars>
      </dgm:prSet>
      <dgm:spPr/>
      <dgm:t>
        <a:bodyPr/>
        <a:lstStyle/>
        <a:p>
          <a:endParaRPr lang="en-US"/>
        </a:p>
      </dgm:t>
    </dgm:pt>
    <dgm:pt modelId="{E90B09A9-A034-4167-BEEE-16348E94AC35}" type="pres">
      <dgm:prSet presAssocID="{D959CED5-4E27-4156-82B2-F771D10DF75F}" presName="spacer" presStyleCnt="0"/>
      <dgm:spPr/>
    </dgm:pt>
    <dgm:pt modelId="{2EB33EAB-7F84-4FDA-A071-43255A7B3910}" type="pres">
      <dgm:prSet presAssocID="{167AF81B-E9B0-40BA-B637-A7885D50973D}" presName="parentText" presStyleLbl="node1" presStyleIdx="2" presStyleCnt="3">
        <dgm:presLayoutVars>
          <dgm:chMax val="0"/>
          <dgm:bulletEnabled val="1"/>
        </dgm:presLayoutVars>
      </dgm:prSet>
      <dgm:spPr/>
      <dgm:t>
        <a:bodyPr/>
        <a:lstStyle/>
        <a:p>
          <a:endParaRPr lang="en-US"/>
        </a:p>
      </dgm:t>
    </dgm:pt>
  </dgm:ptLst>
  <dgm:cxnLst>
    <dgm:cxn modelId="{0EDAE880-3A1D-406A-A402-90502BC7000A}" srcId="{767ABCB5-C397-4B4E-88FD-AFE15F35856C}" destId="{96BEF3BB-6EC8-482B-9F9C-93EE42B37497}" srcOrd="1" destOrd="0" parTransId="{2DEB53D2-354E-449F-A48C-4A8114E16E63}" sibTransId="{D959CED5-4E27-4156-82B2-F771D10DF75F}"/>
    <dgm:cxn modelId="{4107E156-41AA-407F-B8E1-38E9A0A18828}" type="presOf" srcId="{167AF81B-E9B0-40BA-B637-A7885D50973D}" destId="{2EB33EAB-7F84-4FDA-A071-43255A7B3910}" srcOrd="0" destOrd="0" presId="urn:microsoft.com/office/officeart/2005/8/layout/vList2"/>
    <dgm:cxn modelId="{61065E25-A886-4CE5-BCF3-1E04E7D3C911}" type="presOf" srcId="{96BEF3BB-6EC8-482B-9F9C-93EE42B37497}" destId="{69B629CC-36F3-4190-8C05-C4A5A884B52B}" srcOrd="0" destOrd="0" presId="urn:microsoft.com/office/officeart/2005/8/layout/vList2"/>
    <dgm:cxn modelId="{9410C91C-069F-416E-83AF-433F08E54D2C}" srcId="{767ABCB5-C397-4B4E-88FD-AFE15F35856C}" destId="{A9B2C6BD-9D9B-4E9F-9679-6F29644FCD1A}" srcOrd="0" destOrd="0" parTransId="{EDDA7B55-0C45-4E51-A385-AD5DCBBC6A3C}" sibTransId="{65379AE5-7C51-40E7-B120-C61CB5A598D3}"/>
    <dgm:cxn modelId="{4F8D2D3B-D46A-4E6F-BD6F-109AA4C0384A}" type="presOf" srcId="{A9B2C6BD-9D9B-4E9F-9679-6F29644FCD1A}" destId="{034DC634-C227-4DF2-9621-B3339599E6CD}" srcOrd="0" destOrd="0" presId="urn:microsoft.com/office/officeart/2005/8/layout/vList2"/>
    <dgm:cxn modelId="{C7BE0A94-C6B3-4238-9DA8-25CA959FF8F6}" srcId="{767ABCB5-C397-4B4E-88FD-AFE15F35856C}" destId="{167AF81B-E9B0-40BA-B637-A7885D50973D}" srcOrd="2" destOrd="0" parTransId="{5DCD4A9C-A273-4427-960D-7682460BFB10}" sibTransId="{51D74D88-75F4-4E2A-B99D-2A6B8111943E}"/>
    <dgm:cxn modelId="{2A5A370D-E402-4C69-9677-A6F28137895E}" type="presOf" srcId="{767ABCB5-C397-4B4E-88FD-AFE15F35856C}" destId="{FAA08E43-FC38-4BF6-81D3-BD28EDEA01FC}" srcOrd="0" destOrd="0" presId="urn:microsoft.com/office/officeart/2005/8/layout/vList2"/>
    <dgm:cxn modelId="{2251C55D-6E34-4C80-87C0-E2C8C90D82BF}" type="presParOf" srcId="{FAA08E43-FC38-4BF6-81D3-BD28EDEA01FC}" destId="{034DC634-C227-4DF2-9621-B3339599E6CD}" srcOrd="0" destOrd="0" presId="urn:microsoft.com/office/officeart/2005/8/layout/vList2"/>
    <dgm:cxn modelId="{013E13AD-3AA8-4C35-B653-F170A28CB471}" type="presParOf" srcId="{FAA08E43-FC38-4BF6-81D3-BD28EDEA01FC}" destId="{899A55AF-B2B5-4B10-898F-0812BE79F37F}" srcOrd="1" destOrd="0" presId="urn:microsoft.com/office/officeart/2005/8/layout/vList2"/>
    <dgm:cxn modelId="{39E2355C-99CE-4ABC-A3F2-89231A4A2F1D}" type="presParOf" srcId="{FAA08E43-FC38-4BF6-81D3-BD28EDEA01FC}" destId="{69B629CC-36F3-4190-8C05-C4A5A884B52B}" srcOrd="2" destOrd="0" presId="urn:microsoft.com/office/officeart/2005/8/layout/vList2"/>
    <dgm:cxn modelId="{6F295825-A0AF-4A2D-B747-23CAF6953C85}" type="presParOf" srcId="{FAA08E43-FC38-4BF6-81D3-BD28EDEA01FC}" destId="{E90B09A9-A034-4167-BEEE-16348E94AC35}" srcOrd="3" destOrd="0" presId="urn:microsoft.com/office/officeart/2005/8/layout/vList2"/>
    <dgm:cxn modelId="{0EE8CDB4-54B7-464A-A2D0-F182C973BF74}" type="presParOf" srcId="{FAA08E43-FC38-4BF6-81D3-BD28EDEA01FC}" destId="{2EB33EAB-7F84-4FDA-A071-43255A7B391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7F0AF7-310D-4D98-86E1-376973DDD65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91298D8-D0EF-4A53-BFBB-3310945EA86A}">
      <dgm:prSet/>
      <dgm:spPr/>
      <dgm:t>
        <a:bodyPr/>
        <a:lstStyle/>
        <a:p>
          <a:r>
            <a:rPr lang="en-US"/>
            <a:t>Violence against women is also a central cause of ill health for women</a:t>
          </a:r>
        </a:p>
      </dgm:t>
    </dgm:pt>
    <dgm:pt modelId="{CD650B04-86A6-4AF7-8EEC-55D8DAD7C1CD}" type="parTrans" cxnId="{58269448-FBC1-4915-A605-24D0C218B700}">
      <dgm:prSet/>
      <dgm:spPr/>
      <dgm:t>
        <a:bodyPr/>
        <a:lstStyle/>
        <a:p>
          <a:endParaRPr lang="en-US"/>
        </a:p>
      </dgm:t>
    </dgm:pt>
    <dgm:pt modelId="{2C212362-7DAF-4B74-BA2E-EE10B224F967}" type="sibTrans" cxnId="{58269448-FBC1-4915-A605-24D0C218B700}">
      <dgm:prSet/>
      <dgm:spPr/>
      <dgm:t>
        <a:bodyPr/>
        <a:lstStyle/>
        <a:p>
          <a:endParaRPr lang="en-US"/>
        </a:p>
      </dgm:t>
    </dgm:pt>
    <dgm:pt modelId="{245759A9-EE62-4F1E-80C3-BA7582D69AFA}">
      <dgm:prSet/>
      <dgm:spPr/>
      <dgm:t>
        <a:bodyPr/>
        <a:lstStyle/>
        <a:p>
          <a:r>
            <a:rPr lang="en-US"/>
            <a:t>About 300,000 women die each year of maternal causes; about 40,000 are due to unsafe abortions</a:t>
          </a:r>
        </a:p>
      </dgm:t>
    </dgm:pt>
    <dgm:pt modelId="{11974C95-9CD2-42BF-B7CF-4C631899434D}" type="parTrans" cxnId="{748F6D0D-268D-4E94-95DC-3BE948431A5F}">
      <dgm:prSet/>
      <dgm:spPr/>
      <dgm:t>
        <a:bodyPr/>
        <a:lstStyle/>
        <a:p>
          <a:endParaRPr lang="en-US"/>
        </a:p>
      </dgm:t>
    </dgm:pt>
    <dgm:pt modelId="{F7D7D583-28ED-4BF1-99CB-B9AE7745EA2A}" type="sibTrans" cxnId="{748F6D0D-268D-4E94-95DC-3BE948431A5F}">
      <dgm:prSet/>
      <dgm:spPr/>
      <dgm:t>
        <a:bodyPr/>
        <a:lstStyle/>
        <a:p>
          <a:endParaRPr lang="en-US"/>
        </a:p>
      </dgm:t>
    </dgm:pt>
    <dgm:pt modelId="{01259D23-10CF-4FC5-BC32-E680DE2FDF7B}">
      <dgm:prSet/>
      <dgm:spPr/>
      <dgm:t>
        <a:bodyPr/>
        <a:lstStyle/>
        <a:p>
          <a:r>
            <a:rPr lang="en-US"/>
            <a:t>Complicated labor if not properly attended to and can lead to problems, such as obstetric fistula, from which an estimated 2 million women suffer worldwide</a:t>
          </a:r>
        </a:p>
      </dgm:t>
    </dgm:pt>
    <dgm:pt modelId="{EF6D5524-9956-4C8B-AE9D-9106A87CD9A1}" type="parTrans" cxnId="{5E6CA50F-5176-4990-B9D7-175B7AD918F6}">
      <dgm:prSet/>
      <dgm:spPr/>
      <dgm:t>
        <a:bodyPr/>
        <a:lstStyle/>
        <a:p>
          <a:endParaRPr lang="en-US"/>
        </a:p>
      </dgm:t>
    </dgm:pt>
    <dgm:pt modelId="{405DBC9C-1301-4101-B8D6-E43FE8DC4486}" type="sibTrans" cxnId="{5E6CA50F-5176-4990-B9D7-175B7AD918F6}">
      <dgm:prSet/>
      <dgm:spPr/>
      <dgm:t>
        <a:bodyPr/>
        <a:lstStyle/>
        <a:p>
          <a:endParaRPr lang="en-US"/>
        </a:p>
      </dgm:t>
    </dgm:pt>
    <dgm:pt modelId="{7D4FC4F0-DC49-4E47-B650-65E5E86F43F7}">
      <dgm:prSet/>
      <dgm:spPr/>
      <dgm:t>
        <a:bodyPr/>
        <a:lstStyle/>
        <a:p>
          <a:r>
            <a:rPr lang="en-US"/>
            <a:t>STIs are an important cause of DALYs for women, especially in SSA</a:t>
          </a:r>
        </a:p>
      </dgm:t>
    </dgm:pt>
    <dgm:pt modelId="{C8806C60-7CDA-42C6-8C28-DA22BC808087}" type="parTrans" cxnId="{C6A6FB16-59A2-4D3D-ACF0-E035DE08DA7F}">
      <dgm:prSet/>
      <dgm:spPr/>
      <dgm:t>
        <a:bodyPr/>
        <a:lstStyle/>
        <a:p>
          <a:endParaRPr lang="en-US"/>
        </a:p>
      </dgm:t>
    </dgm:pt>
    <dgm:pt modelId="{51418120-1DBC-4096-B08E-B56D0A4AE393}" type="sibTrans" cxnId="{C6A6FB16-59A2-4D3D-ACF0-E035DE08DA7F}">
      <dgm:prSet/>
      <dgm:spPr/>
      <dgm:t>
        <a:bodyPr/>
        <a:lstStyle/>
        <a:p>
          <a:endParaRPr lang="en-US"/>
        </a:p>
      </dgm:t>
    </dgm:pt>
    <dgm:pt modelId="{FEF2A374-B308-4626-8D58-850485695521}">
      <dgm:prSet/>
      <dgm:spPr/>
      <dgm:t>
        <a:bodyPr/>
        <a:lstStyle/>
        <a:p>
          <a:r>
            <a:rPr lang="en-US"/>
            <a:t>FGM is associated with important morbidity and disability for women</a:t>
          </a:r>
        </a:p>
      </dgm:t>
    </dgm:pt>
    <dgm:pt modelId="{7E8A651A-B13E-4CBF-8B73-FA2A3DB998BF}" type="parTrans" cxnId="{6F170C17-008F-4B8D-8FB3-04191C29CD23}">
      <dgm:prSet/>
      <dgm:spPr/>
      <dgm:t>
        <a:bodyPr/>
        <a:lstStyle/>
        <a:p>
          <a:endParaRPr lang="en-US"/>
        </a:p>
      </dgm:t>
    </dgm:pt>
    <dgm:pt modelId="{C2E7C605-A22E-43C5-981D-6AF8C06F0888}" type="sibTrans" cxnId="{6F170C17-008F-4B8D-8FB3-04191C29CD23}">
      <dgm:prSet/>
      <dgm:spPr/>
      <dgm:t>
        <a:bodyPr/>
        <a:lstStyle/>
        <a:p>
          <a:endParaRPr lang="en-US"/>
        </a:p>
      </dgm:t>
    </dgm:pt>
    <dgm:pt modelId="{00B30DDF-58E6-44AD-86D9-1C0A80B5A3EB}" type="pres">
      <dgm:prSet presAssocID="{307F0AF7-310D-4D98-86E1-376973DDD651}" presName="linear" presStyleCnt="0">
        <dgm:presLayoutVars>
          <dgm:animLvl val="lvl"/>
          <dgm:resizeHandles val="exact"/>
        </dgm:presLayoutVars>
      </dgm:prSet>
      <dgm:spPr/>
      <dgm:t>
        <a:bodyPr/>
        <a:lstStyle/>
        <a:p>
          <a:endParaRPr lang="en-US"/>
        </a:p>
      </dgm:t>
    </dgm:pt>
    <dgm:pt modelId="{2866E94D-0857-4D50-843B-50B718315E09}" type="pres">
      <dgm:prSet presAssocID="{F91298D8-D0EF-4A53-BFBB-3310945EA86A}" presName="parentText" presStyleLbl="node1" presStyleIdx="0" presStyleCnt="5">
        <dgm:presLayoutVars>
          <dgm:chMax val="0"/>
          <dgm:bulletEnabled val="1"/>
        </dgm:presLayoutVars>
      </dgm:prSet>
      <dgm:spPr/>
      <dgm:t>
        <a:bodyPr/>
        <a:lstStyle/>
        <a:p>
          <a:endParaRPr lang="en-US"/>
        </a:p>
      </dgm:t>
    </dgm:pt>
    <dgm:pt modelId="{D2182DB8-5F02-43A4-AFEB-AA675C71C48D}" type="pres">
      <dgm:prSet presAssocID="{2C212362-7DAF-4B74-BA2E-EE10B224F967}" presName="spacer" presStyleCnt="0"/>
      <dgm:spPr/>
    </dgm:pt>
    <dgm:pt modelId="{CECB9B6A-59F8-49C7-B551-A32FB2998C5F}" type="pres">
      <dgm:prSet presAssocID="{245759A9-EE62-4F1E-80C3-BA7582D69AFA}" presName="parentText" presStyleLbl="node1" presStyleIdx="1" presStyleCnt="5">
        <dgm:presLayoutVars>
          <dgm:chMax val="0"/>
          <dgm:bulletEnabled val="1"/>
        </dgm:presLayoutVars>
      </dgm:prSet>
      <dgm:spPr/>
      <dgm:t>
        <a:bodyPr/>
        <a:lstStyle/>
        <a:p>
          <a:endParaRPr lang="en-US"/>
        </a:p>
      </dgm:t>
    </dgm:pt>
    <dgm:pt modelId="{0C43FF95-4699-453E-9126-D7488897DB4D}" type="pres">
      <dgm:prSet presAssocID="{F7D7D583-28ED-4BF1-99CB-B9AE7745EA2A}" presName="spacer" presStyleCnt="0"/>
      <dgm:spPr/>
    </dgm:pt>
    <dgm:pt modelId="{FD6B1D82-9EEA-4979-A6ED-382B129C4F9D}" type="pres">
      <dgm:prSet presAssocID="{01259D23-10CF-4FC5-BC32-E680DE2FDF7B}" presName="parentText" presStyleLbl="node1" presStyleIdx="2" presStyleCnt="5">
        <dgm:presLayoutVars>
          <dgm:chMax val="0"/>
          <dgm:bulletEnabled val="1"/>
        </dgm:presLayoutVars>
      </dgm:prSet>
      <dgm:spPr/>
      <dgm:t>
        <a:bodyPr/>
        <a:lstStyle/>
        <a:p>
          <a:endParaRPr lang="en-US"/>
        </a:p>
      </dgm:t>
    </dgm:pt>
    <dgm:pt modelId="{B3F0D3B4-07CC-4DD3-9585-73E4A9AE84C4}" type="pres">
      <dgm:prSet presAssocID="{405DBC9C-1301-4101-B8D6-E43FE8DC4486}" presName="spacer" presStyleCnt="0"/>
      <dgm:spPr/>
    </dgm:pt>
    <dgm:pt modelId="{6A57F6C1-1B3C-4F5F-8EE1-0A16EBFC4919}" type="pres">
      <dgm:prSet presAssocID="{7D4FC4F0-DC49-4E47-B650-65E5E86F43F7}" presName="parentText" presStyleLbl="node1" presStyleIdx="3" presStyleCnt="5">
        <dgm:presLayoutVars>
          <dgm:chMax val="0"/>
          <dgm:bulletEnabled val="1"/>
        </dgm:presLayoutVars>
      </dgm:prSet>
      <dgm:spPr/>
      <dgm:t>
        <a:bodyPr/>
        <a:lstStyle/>
        <a:p>
          <a:endParaRPr lang="en-US"/>
        </a:p>
      </dgm:t>
    </dgm:pt>
    <dgm:pt modelId="{AEC3E61D-B3B4-4195-92D7-EF93FF7FFE36}" type="pres">
      <dgm:prSet presAssocID="{51418120-1DBC-4096-B08E-B56D0A4AE393}" presName="spacer" presStyleCnt="0"/>
      <dgm:spPr/>
    </dgm:pt>
    <dgm:pt modelId="{7A9DD16B-5605-4530-BE2D-D0BA82AD1B9F}" type="pres">
      <dgm:prSet presAssocID="{FEF2A374-B308-4626-8D58-850485695521}" presName="parentText" presStyleLbl="node1" presStyleIdx="4" presStyleCnt="5">
        <dgm:presLayoutVars>
          <dgm:chMax val="0"/>
          <dgm:bulletEnabled val="1"/>
        </dgm:presLayoutVars>
      </dgm:prSet>
      <dgm:spPr/>
      <dgm:t>
        <a:bodyPr/>
        <a:lstStyle/>
        <a:p>
          <a:endParaRPr lang="en-US"/>
        </a:p>
      </dgm:t>
    </dgm:pt>
  </dgm:ptLst>
  <dgm:cxnLst>
    <dgm:cxn modelId="{5E6CA50F-5176-4990-B9D7-175B7AD918F6}" srcId="{307F0AF7-310D-4D98-86E1-376973DDD651}" destId="{01259D23-10CF-4FC5-BC32-E680DE2FDF7B}" srcOrd="2" destOrd="0" parTransId="{EF6D5524-9956-4C8B-AE9D-9106A87CD9A1}" sibTransId="{405DBC9C-1301-4101-B8D6-E43FE8DC4486}"/>
    <dgm:cxn modelId="{A8212F52-FE77-4F01-BFF7-D2AB8C58AFE0}" type="presOf" srcId="{307F0AF7-310D-4D98-86E1-376973DDD651}" destId="{00B30DDF-58E6-44AD-86D9-1C0A80B5A3EB}" srcOrd="0" destOrd="0" presId="urn:microsoft.com/office/officeart/2005/8/layout/vList2"/>
    <dgm:cxn modelId="{0A2BB234-216A-4378-95B8-0880D4FD356A}" type="presOf" srcId="{F91298D8-D0EF-4A53-BFBB-3310945EA86A}" destId="{2866E94D-0857-4D50-843B-50B718315E09}" srcOrd="0" destOrd="0" presId="urn:microsoft.com/office/officeart/2005/8/layout/vList2"/>
    <dgm:cxn modelId="{6F170C17-008F-4B8D-8FB3-04191C29CD23}" srcId="{307F0AF7-310D-4D98-86E1-376973DDD651}" destId="{FEF2A374-B308-4626-8D58-850485695521}" srcOrd="4" destOrd="0" parTransId="{7E8A651A-B13E-4CBF-8B73-FA2A3DB998BF}" sibTransId="{C2E7C605-A22E-43C5-981D-6AF8C06F0888}"/>
    <dgm:cxn modelId="{C6A6FB16-59A2-4D3D-ACF0-E035DE08DA7F}" srcId="{307F0AF7-310D-4D98-86E1-376973DDD651}" destId="{7D4FC4F0-DC49-4E47-B650-65E5E86F43F7}" srcOrd="3" destOrd="0" parTransId="{C8806C60-7CDA-42C6-8C28-DA22BC808087}" sibTransId="{51418120-1DBC-4096-B08E-B56D0A4AE393}"/>
    <dgm:cxn modelId="{872B0FBE-37DE-43F1-9705-BE263F027B8D}" type="presOf" srcId="{01259D23-10CF-4FC5-BC32-E680DE2FDF7B}" destId="{FD6B1D82-9EEA-4979-A6ED-382B129C4F9D}" srcOrd="0" destOrd="0" presId="urn:microsoft.com/office/officeart/2005/8/layout/vList2"/>
    <dgm:cxn modelId="{0953A9BE-EAC8-4A1D-B4F6-09FA851B1BD4}" type="presOf" srcId="{245759A9-EE62-4F1E-80C3-BA7582D69AFA}" destId="{CECB9B6A-59F8-49C7-B551-A32FB2998C5F}" srcOrd="0" destOrd="0" presId="urn:microsoft.com/office/officeart/2005/8/layout/vList2"/>
    <dgm:cxn modelId="{58269448-FBC1-4915-A605-24D0C218B700}" srcId="{307F0AF7-310D-4D98-86E1-376973DDD651}" destId="{F91298D8-D0EF-4A53-BFBB-3310945EA86A}" srcOrd="0" destOrd="0" parTransId="{CD650B04-86A6-4AF7-8EEC-55D8DAD7C1CD}" sibTransId="{2C212362-7DAF-4B74-BA2E-EE10B224F967}"/>
    <dgm:cxn modelId="{B4063B26-B75F-4748-8FC6-9C15AEA3BFAE}" type="presOf" srcId="{FEF2A374-B308-4626-8D58-850485695521}" destId="{7A9DD16B-5605-4530-BE2D-D0BA82AD1B9F}" srcOrd="0" destOrd="0" presId="urn:microsoft.com/office/officeart/2005/8/layout/vList2"/>
    <dgm:cxn modelId="{F34C7465-3BC6-43C1-8C9A-FD2C2244B73F}" type="presOf" srcId="{7D4FC4F0-DC49-4E47-B650-65E5E86F43F7}" destId="{6A57F6C1-1B3C-4F5F-8EE1-0A16EBFC4919}" srcOrd="0" destOrd="0" presId="urn:microsoft.com/office/officeart/2005/8/layout/vList2"/>
    <dgm:cxn modelId="{748F6D0D-268D-4E94-95DC-3BE948431A5F}" srcId="{307F0AF7-310D-4D98-86E1-376973DDD651}" destId="{245759A9-EE62-4F1E-80C3-BA7582D69AFA}" srcOrd="1" destOrd="0" parTransId="{11974C95-9CD2-42BF-B7CF-4C631899434D}" sibTransId="{F7D7D583-28ED-4BF1-99CB-B9AE7745EA2A}"/>
    <dgm:cxn modelId="{0A730B0E-1899-44F9-B174-952897BD47BB}" type="presParOf" srcId="{00B30DDF-58E6-44AD-86D9-1C0A80B5A3EB}" destId="{2866E94D-0857-4D50-843B-50B718315E09}" srcOrd="0" destOrd="0" presId="urn:microsoft.com/office/officeart/2005/8/layout/vList2"/>
    <dgm:cxn modelId="{76EE0344-9653-4A09-A1A7-B418288065B6}" type="presParOf" srcId="{00B30DDF-58E6-44AD-86D9-1C0A80B5A3EB}" destId="{D2182DB8-5F02-43A4-AFEB-AA675C71C48D}" srcOrd="1" destOrd="0" presId="urn:microsoft.com/office/officeart/2005/8/layout/vList2"/>
    <dgm:cxn modelId="{E3A68A86-D433-49BC-AD3A-3461AABAB371}" type="presParOf" srcId="{00B30DDF-58E6-44AD-86D9-1C0A80B5A3EB}" destId="{CECB9B6A-59F8-49C7-B551-A32FB2998C5F}" srcOrd="2" destOrd="0" presId="urn:microsoft.com/office/officeart/2005/8/layout/vList2"/>
    <dgm:cxn modelId="{F0272912-2A38-49A7-9B8E-C27E4AA6A622}" type="presParOf" srcId="{00B30DDF-58E6-44AD-86D9-1C0A80B5A3EB}" destId="{0C43FF95-4699-453E-9126-D7488897DB4D}" srcOrd="3" destOrd="0" presId="urn:microsoft.com/office/officeart/2005/8/layout/vList2"/>
    <dgm:cxn modelId="{EC202ECA-9019-4280-B013-1804A5A36BEB}" type="presParOf" srcId="{00B30DDF-58E6-44AD-86D9-1C0A80B5A3EB}" destId="{FD6B1D82-9EEA-4979-A6ED-382B129C4F9D}" srcOrd="4" destOrd="0" presId="urn:microsoft.com/office/officeart/2005/8/layout/vList2"/>
    <dgm:cxn modelId="{5A035B78-AB86-4E0A-9BAC-2B9BCCF86C6D}" type="presParOf" srcId="{00B30DDF-58E6-44AD-86D9-1C0A80B5A3EB}" destId="{B3F0D3B4-07CC-4DD3-9585-73E4A9AE84C4}" srcOrd="5" destOrd="0" presId="urn:microsoft.com/office/officeart/2005/8/layout/vList2"/>
    <dgm:cxn modelId="{8063C97E-6A5C-4E97-ACD0-EA5BC76D59CF}" type="presParOf" srcId="{00B30DDF-58E6-44AD-86D9-1C0A80B5A3EB}" destId="{6A57F6C1-1B3C-4F5F-8EE1-0A16EBFC4919}" srcOrd="6" destOrd="0" presId="urn:microsoft.com/office/officeart/2005/8/layout/vList2"/>
    <dgm:cxn modelId="{CA572838-20F9-4225-8EAF-7B3AECBF28B6}" type="presParOf" srcId="{00B30DDF-58E6-44AD-86D9-1C0A80B5A3EB}" destId="{AEC3E61D-B3B4-4195-92D7-EF93FF7FFE36}" srcOrd="7" destOrd="0" presId="urn:microsoft.com/office/officeart/2005/8/layout/vList2"/>
    <dgm:cxn modelId="{FE5B9B27-5423-4FE5-99EC-278EDDAABE8F}" type="presParOf" srcId="{00B30DDF-58E6-44AD-86D9-1C0A80B5A3EB}" destId="{7A9DD16B-5605-4530-BE2D-D0BA82AD1B9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BA65C-8534-45CB-94BE-C3CED464CFF2}">
      <dsp:nvSpPr>
        <dsp:cNvPr id="0" name=""/>
        <dsp:cNvSpPr/>
      </dsp:nvSpPr>
      <dsp:spPr>
        <a:xfrm>
          <a:off x="0" y="411891"/>
          <a:ext cx="4828172" cy="4828172"/>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B2D6A-3E30-440F-801A-C14A89B92C09}">
      <dsp:nvSpPr>
        <dsp:cNvPr id="0" name=""/>
        <dsp:cNvSpPr/>
      </dsp:nvSpPr>
      <dsp:spPr>
        <a:xfrm>
          <a:off x="458676" y="870567"/>
          <a:ext cx="1882987" cy="18829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Women face a number of unique health problems</a:t>
          </a:r>
        </a:p>
      </dsp:txBody>
      <dsp:txXfrm>
        <a:off x="550596" y="962487"/>
        <a:ext cx="1699147" cy="1699147"/>
      </dsp:txXfrm>
    </dsp:sp>
    <dsp:sp modelId="{21798DC9-19E6-49C0-8C45-CB66E62FA37D}">
      <dsp:nvSpPr>
        <dsp:cNvPr id="0" name=""/>
        <dsp:cNvSpPr/>
      </dsp:nvSpPr>
      <dsp:spPr>
        <a:xfrm>
          <a:off x="2486508" y="870567"/>
          <a:ext cx="1882987" cy="188298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Poor health of women can have enormous consequences on society</a:t>
          </a:r>
        </a:p>
      </dsp:txBody>
      <dsp:txXfrm>
        <a:off x="2578428" y="962487"/>
        <a:ext cx="1699147" cy="1699147"/>
      </dsp:txXfrm>
    </dsp:sp>
    <dsp:sp modelId="{9F18EFC5-B381-4086-9F59-5C838FA410FE}">
      <dsp:nvSpPr>
        <dsp:cNvPr id="0" name=""/>
        <dsp:cNvSpPr/>
      </dsp:nvSpPr>
      <dsp:spPr>
        <a:xfrm>
          <a:off x="458676" y="2898400"/>
          <a:ext cx="1882987" cy="188298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The health of children depends in many ways on the health of their mothers</a:t>
          </a:r>
        </a:p>
      </dsp:txBody>
      <dsp:txXfrm>
        <a:off x="550596" y="2990320"/>
        <a:ext cx="1699147" cy="1699147"/>
      </dsp:txXfrm>
    </dsp:sp>
    <dsp:sp modelId="{234F8518-DB0D-454A-8993-AD8E5257CAB8}">
      <dsp:nvSpPr>
        <dsp:cNvPr id="0" name=""/>
        <dsp:cNvSpPr/>
      </dsp:nvSpPr>
      <dsp:spPr>
        <a:xfrm>
          <a:off x="2486508" y="2898400"/>
          <a:ext cx="1882987" cy="18829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Women’s health is linked closely with the SDGs</a:t>
          </a:r>
        </a:p>
      </dsp:txBody>
      <dsp:txXfrm>
        <a:off x="2578428" y="2990320"/>
        <a:ext cx="1699147" cy="16991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177DC-7B1A-48CD-A380-07407C053A59}">
      <dsp:nvSpPr>
        <dsp:cNvPr id="0" name=""/>
        <dsp:cNvSpPr/>
      </dsp:nvSpPr>
      <dsp:spPr>
        <a:xfrm>
          <a:off x="0" y="333773"/>
          <a:ext cx="5257800"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Improving the health status of females will require attention to nutrition, sex-selective abortion, and discriminatory healthcare practices (toward young girls)</a:t>
          </a:r>
        </a:p>
      </dsp:txBody>
      <dsp:txXfrm>
        <a:off x="76648" y="410421"/>
        <a:ext cx="5104504" cy="1416844"/>
      </dsp:txXfrm>
    </dsp:sp>
    <dsp:sp modelId="{605B7806-F771-4C76-B2C0-18026B8638BD}">
      <dsp:nvSpPr>
        <dsp:cNvPr id="0" name=""/>
        <dsp:cNvSpPr/>
      </dsp:nvSpPr>
      <dsp:spPr>
        <a:xfrm>
          <a:off x="0" y="1967273"/>
          <a:ext cx="5257800" cy="15701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There is an unmet demand for access to family planning</a:t>
          </a:r>
        </a:p>
      </dsp:txBody>
      <dsp:txXfrm>
        <a:off x="76648" y="2043921"/>
        <a:ext cx="5104504" cy="1416844"/>
      </dsp:txXfrm>
    </dsp:sp>
    <dsp:sp modelId="{E59E59CB-E197-4597-A3E8-2FB8D96C49E0}">
      <dsp:nvSpPr>
        <dsp:cNvPr id="0" name=""/>
        <dsp:cNvSpPr/>
      </dsp:nvSpPr>
      <dsp:spPr>
        <a:xfrm>
          <a:off x="0" y="3600774"/>
          <a:ext cx="5257800" cy="15701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Maternal morbidity and mortality have substantial economic implications</a:t>
          </a:r>
        </a:p>
      </dsp:txBody>
      <dsp:txXfrm>
        <a:off x="76648" y="3677422"/>
        <a:ext cx="5104504" cy="1416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0316A-D2F2-402D-9538-005E6E06E7A0}">
      <dsp:nvSpPr>
        <dsp:cNvPr id="0" name=""/>
        <dsp:cNvSpPr/>
      </dsp:nvSpPr>
      <dsp:spPr>
        <a:xfrm>
          <a:off x="0" y="239766"/>
          <a:ext cx="5257800" cy="24823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Implementing quality packages that address communicable and noncommunicable disease burdens are critical to addressing women’s health</a:t>
          </a:r>
        </a:p>
      </dsp:txBody>
      <dsp:txXfrm>
        <a:off x="121178" y="360944"/>
        <a:ext cx="5015444" cy="2239981"/>
      </dsp:txXfrm>
    </dsp:sp>
    <dsp:sp modelId="{7BEAA954-B607-4AA9-B5C0-FC4D6272D42C}">
      <dsp:nvSpPr>
        <dsp:cNvPr id="0" name=""/>
        <dsp:cNvSpPr/>
      </dsp:nvSpPr>
      <dsp:spPr>
        <a:xfrm>
          <a:off x="0" y="2782584"/>
          <a:ext cx="5257800" cy="248233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Package components include: Enhancement of nutritional status of women; Access to quality family planning, and prenatal and obstetric care; Efforts to reduce hypertension and diabetes; Cost-effective interventions for secondary prevention of heart disease and stroke</a:t>
          </a:r>
        </a:p>
      </dsp:txBody>
      <dsp:txXfrm>
        <a:off x="121178" y="2903762"/>
        <a:ext cx="5015444" cy="22399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4B613-B6B8-4F4B-9799-807667B7D3F6}">
      <dsp:nvSpPr>
        <dsp:cNvPr id="0" name=""/>
        <dsp:cNvSpPr/>
      </dsp:nvSpPr>
      <dsp:spPr>
        <a:xfrm>
          <a:off x="0" y="362123"/>
          <a:ext cx="5257800" cy="1539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Poverty, lack of or low levels of education, and low social status limit access to health care</a:t>
          </a:r>
        </a:p>
      </dsp:txBody>
      <dsp:txXfrm>
        <a:off x="75163" y="437286"/>
        <a:ext cx="5107474" cy="1389393"/>
      </dsp:txXfrm>
    </dsp:sp>
    <dsp:sp modelId="{69A5855F-43FF-442F-AA5D-B4E4D09CFB8A}">
      <dsp:nvSpPr>
        <dsp:cNvPr id="0" name=""/>
        <dsp:cNvSpPr/>
      </dsp:nvSpPr>
      <dsp:spPr>
        <a:xfrm>
          <a:off x="0" y="1982484"/>
          <a:ext cx="5257800" cy="153971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Efforts that promote change need to be specifically tailored to local practices and beliefs</a:t>
          </a:r>
        </a:p>
      </dsp:txBody>
      <dsp:txXfrm>
        <a:off x="75163" y="2057647"/>
        <a:ext cx="5107474" cy="1389393"/>
      </dsp:txXfrm>
    </dsp:sp>
    <dsp:sp modelId="{B13ABBB2-C012-47D6-97E8-E5673404FD3D}">
      <dsp:nvSpPr>
        <dsp:cNvPr id="0" name=""/>
        <dsp:cNvSpPr/>
      </dsp:nvSpPr>
      <dsp:spPr>
        <a:xfrm>
          <a:off x="0" y="3602844"/>
          <a:ext cx="5257800" cy="15397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Promote female empowerment, education, and control over economic resources </a:t>
          </a:r>
        </a:p>
      </dsp:txBody>
      <dsp:txXfrm>
        <a:off x="75163" y="3678007"/>
        <a:ext cx="5107474" cy="1389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F3597-E35D-441B-9F6F-8EF6DB5B21FF}">
      <dsp:nvSpPr>
        <dsp:cNvPr id="0" name=""/>
        <dsp:cNvSpPr/>
      </dsp:nvSpPr>
      <dsp:spPr>
        <a:xfrm>
          <a:off x="0" y="67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AB97E-2D7F-41D9-A8F2-57F2FD98EA18}">
      <dsp:nvSpPr>
        <dsp:cNvPr id="0" name=""/>
        <dsp:cNvSpPr/>
      </dsp:nvSpPr>
      <dsp:spPr>
        <a:xfrm>
          <a:off x="0" y="67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kern="1200"/>
            <a:t>Biological Determinants</a:t>
          </a:r>
          <a:endParaRPr lang="en-US" sz="2700" kern="1200"/>
        </a:p>
      </dsp:txBody>
      <dsp:txXfrm>
        <a:off x="0" y="675"/>
        <a:ext cx="6291714" cy="1105876"/>
      </dsp:txXfrm>
    </dsp:sp>
    <dsp:sp modelId="{A6B31F78-FE85-465B-8DD2-62788D7AEF31}">
      <dsp:nvSpPr>
        <dsp:cNvPr id="0" name=""/>
        <dsp:cNvSpPr/>
      </dsp:nvSpPr>
      <dsp:spPr>
        <a:xfrm>
          <a:off x="0" y="110655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87C9D-C955-4538-AFEB-53300DE554D4}">
      <dsp:nvSpPr>
        <dsp:cNvPr id="0" name=""/>
        <dsp:cNvSpPr/>
      </dsp:nvSpPr>
      <dsp:spPr>
        <a:xfrm>
          <a:off x="0" y="110655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Iron deficiency anemia related to menstruation </a:t>
          </a:r>
        </a:p>
      </dsp:txBody>
      <dsp:txXfrm>
        <a:off x="0" y="1106552"/>
        <a:ext cx="6291714" cy="1105876"/>
      </dsp:txXfrm>
    </dsp:sp>
    <dsp:sp modelId="{316CDC3E-5851-4775-8681-06150735F94E}">
      <dsp:nvSpPr>
        <dsp:cNvPr id="0" name=""/>
        <dsp:cNvSpPr/>
      </dsp:nvSpPr>
      <dsp:spPr>
        <a:xfrm>
          <a:off x="0" y="2212429"/>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4CA2C-F340-4A09-B9DB-2C47B46D053B}">
      <dsp:nvSpPr>
        <dsp:cNvPr id="0" name=""/>
        <dsp:cNvSpPr/>
      </dsp:nvSpPr>
      <dsp:spPr>
        <a:xfrm>
          <a:off x="0" y="2212429"/>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Complications of pregnancy</a:t>
          </a:r>
        </a:p>
      </dsp:txBody>
      <dsp:txXfrm>
        <a:off x="0" y="2212429"/>
        <a:ext cx="6291714" cy="1105876"/>
      </dsp:txXfrm>
    </dsp:sp>
    <dsp:sp modelId="{39C6DCE8-5DB8-44A1-A76D-2D11D5950BAB}">
      <dsp:nvSpPr>
        <dsp:cNvPr id="0" name=""/>
        <dsp:cNvSpPr/>
      </dsp:nvSpPr>
      <dsp:spPr>
        <a:xfrm>
          <a:off x="0" y="331830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C55ABC-9A5F-4B54-99C2-5F3D5C782992}">
      <dsp:nvSpPr>
        <dsp:cNvPr id="0" name=""/>
        <dsp:cNvSpPr/>
      </dsp:nvSpPr>
      <dsp:spPr>
        <a:xfrm>
          <a:off x="0" y="331830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Increased susceptibility to some STIs</a:t>
          </a:r>
        </a:p>
      </dsp:txBody>
      <dsp:txXfrm>
        <a:off x="0" y="3318305"/>
        <a:ext cx="6291714" cy="1105876"/>
      </dsp:txXfrm>
    </dsp:sp>
    <dsp:sp modelId="{4C849D1D-FCF5-4B07-8A55-7A6FF2C24D93}">
      <dsp:nvSpPr>
        <dsp:cNvPr id="0" name=""/>
        <dsp:cNvSpPr/>
      </dsp:nvSpPr>
      <dsp:spPr>
        <a:xfrm>
          <a:off x="0" y="442418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506A2-B7DF-4515-BC14-1ADF3AFD34F0}">
      <dsp:nvSpPr>
        <dsp:cNvPr id="0" name=""/>
        <dsp:cNvSpPr/>
      </dsp:nvSpPr>
      <dsp:spPr>
        <a:xfrm>
          <a:off x="0" y="442418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Health conditions, such as ovarian cancer, specific to women for biological reasons</a:t>
          </a:r>
        </a:p>
      </dsp:txBody>
      <dsp:txXfrm>
        <a:off x="0" y="4424182"/>
        <a:ext cx="6291714" cy="1105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0F571-8D83-4311-85AF-5D88E9AD6489}">
      <dsp:nvSpPr>
        <dsp:cNvPr id="0" name=""/>
        <dsp:cNvSpPr/>
      </dsp:nvSpPr>
      <dsp:spPr>
        <a:xfrm>
          <a:off x="0" y="270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FDBF7-D3B9-462F-874C-A8B6E6EBF512}">
      <dsp:nvSpPr>
        <dsp:cNvPr id="0" name=""/>
        <dsp:cNvSpPr/>
      </dsp:nvSpPr>
      <dsp:spPr>
        <a:xfrm>
          <a:off x="0" y="2700"/>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a:t>Social Determinants</a:t>
          </a:r>
          <a:endParaRPr lang="en-US" sz="2000" kern="1200"/>
        </a:p>
      </dsp:txBody>
      <dsp:txXfrm>
        <a:off x="0" y="2700"/>
        <a:ext cx="6291714" cy="920888"/>
      </dsp:txXfrm>
    </dsp:sp>
    <dsp:sp modelId="{54D0FD25-3FB8-4509-A988-7A4CBDCAFF0A}">
      <dsp:nvSpPr>
        <dsp:cNvPr id="0" name=""/>
        <dsp:cNvSpPr/>
      </dsp:nvSpPr>
      <dsp:spPr>
        <a:xfrm>
          <a:off x="0" y="923589"/>
          <a:ext cx="6291714"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1E2DB-C904-462A-AFF0-476390485203}">
      <dsp:nvSpPr>
        <dsp:cNvPr id="0" name=""/>
        <dsp:cNvSpPr/>
      </dsp:nvSpPr>
      <dsp:spPr>
        <a:xfrm>
          <a:off x="0" y="923589"/>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Male preference is sometimes expressed through female abortion or infanticide</a:t>
          </a:r>
        </a:p>
      </dsp:txBody>
      <dsp:txXfrm>
        <a:off x="0" y="923589"/>
        <a:ext cx="6291714" cy="920888"/>
      </dsp:txXfrm>
    </dsp:sp>
    <dsp:sp modelId="{E283812A-1CCC-4313-9671-31910896C036}">
      <dsp:nvSpPr>
        <dsp:cNvPr id="0" name=""/>
        <dsp:cNvSpPr/>
      </dsp:nvSpPr>
      <dsp:spPr>
        <a:xfrm>
          <a:off x="0" y="1844478"/>
          <a:ext cx="6291714"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17061-AEC2-4483-8A27-EEFC76541F45}">
      <dsp:nvSpPr>
        <dsp:cNvPr id="0" name=""/>
        <dsp:cNvSpPr/>
      </dsp:nvSpPr>
      <dsp:spPr>
        <a:xfrm>
          <a:off x="0" y="1844478"/>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Young female children often fed less nutritious food than male children, which can have long-term effects</a:t>
          </a:r>
        </a:p>
      </dsp:txBody>
      <dsp:txXfrm>
        <a:off x="0" y="1844478"/>
        <a:ext cx="6291714" cy="920888"/>
      </dsp:txXfrm>
    </dsp:sp>
    <dsp:sp modelId="{D8A2A60A-F5C8-4347-AF20-55C32931A5C0}">
      <dsp:nvSpPr>
        <dsp:cNvPr id="0" name=""/>
        <dsp:cNvSpPr/>
      </dsp:nvSpPr>
      <dsp:spPr>
        <a:xfrm>
          <a:off x="0" y="2765367"/>
          <a:ext cx="6291714"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146045-47A5-4976-BA87-7D1D20C4C7F3}">
      <dsp:nvSpPr>
        <dsp:cNvPr id="0" name=""/>
        <dsp:cNvSpPr/>
      </dsp:nvSpPr>
      <dsp:spPr>
        <a:xfrm>
          <a:off x="0" y="2765367"/>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Low social status linked to physical and sexual abuse and also depression</a:t>
          </a:r>
        </a:p>
      </dsp:txBody>
      <dsp:txXfrm>
        <a:off x="0" y="2765367"/>
        <a:ext cx="6291714" cy="920888"/>
      </dsp:txXfrm>
    </dsp:sp>
    <dsp:sp modelId="{CA8D2E79-36A4-4147-831A-16C87FD6EE40}">
      <dsp:nvSpPr>
        <dsp:cNvPr id="0" name=""/>
        <dsp:cNvSpPr/>
      </dsp:nvSpPr>
      <dsp:spPr>
        <a:xfrm>
          <a:off x="0" y="3686256"/>
          <a:ext cx="6291714"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DF816-BB29-48D9-9C38-002CACD07B91}">
      <dsp:nvSpPr>
        <dsp:cNvPr id="0" name=""/>
        <dsp:cNvSpPr/>
      </dsp:nvSpPr>
      <dsp:spPr>
        <a:xfrm>
          <a:off x="0" y="3686256"/>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Household roles can lead to women cooking with poor ventilation indoors, associated with respiratory disease </a:t>
          </a:r>
        </a:p>
      </dsp:txBody>
      <dsp:txXfrm>
        <a:off x="0" y="3686256"/>
        <a:ext cx="6291714" cy="920888"/>
      </dsp:txXfrm>
    </dsp:sp>
    <dsp:sp modelId="{5F11019A-978A-4F05-B0FF-654D0CD8BDFE}">
      <dsp:nvSpPr>
        <dsp:cNvPr id="0" name=""/>
        <dsp:cNvSpPr/>
      </dsp:nvSpPr>
      <dsp:spPr>
        <a:xfrm>
          <a:off x="0" y="4607145"/>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6330B-06AF-4AAF-8D2C-C832F02E6C11}">
      <dsp:nvSpPr>
        <dsp:cNvPr id="0" name=""/>
        <dsp:cNvSpPr/>
      </dsp:nvSpPr>
      <dsp:spPr>
        <a:xfrm>
          <a:off x="0" y="4607145"/>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Poverty, lack of or low levels of education, and low social status limit access to health care</a:t>
          </a:r>
        </a:p>
      </dsp:txBody>
      <dsp:txXfrm>
        <a:off x="0" y="4607145"/>
        <a:ext cx="6291714" cy="9208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7E363-A074-4A78-BB49-706487A4F01C}">
      <dsp:nvSpPr>
        <dsp:cNvPr id="0" name=""/>
        <dsp:cNvSpPr/>
      </dsp:nvSpPr>
      <dsp:spPr>
        <a:xfrm>
          <a:off x="0" y="270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6A2FF-58F1-4DB9-84FB-C5BEF662F301}">
      <dsp:nvSpPr>
        <dsp:cNvPr id="0" name=""/>
        <dsp:cNvSpPr/>
      </dsp:nvSpPr>
      <dsp:spPr>
        <a:xfrm>
          <a:off x="0" y="2700"/>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b="1" kern="1200"/>
            <a:t>Female Genital Mutilation (FGM)</a:t>
          </a:r>
          <a:endParaRPr lang="en-US" sz="2500" kern="1200"/>
        </a:p>
      </dsp:txBody>
      <dsp:txXfrm>
        <a:off x="0" y="2700"/>
        <a:ext cx="6291714" cy="920888"/>
      </dsp:txXfrm>
    </dsp:sp>
    <dsp:sp modelId="{178CA80D-C502-4417-9CFF-035073267AA0}">
      <dsp:nvSpPr>
        <dsp:cNvPr id="0" name=""/>
        <dsp:cNvSpPr/>
      </dsp:nvSpPr>
      <dsp:spPr>
        <a:xfrm>
          <a:off x="0" y="923589"/>
          <a:ext cx="6291714"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FAEB3-D3E6-4E42-9F09-71B3DD0611D1}">
      <dsp:nvSpPr>
        <dsp:cNvPr id="0" name=""/>
        <dsp:cNvSpPr/>
      </dsp:nvSpPr>
      <dsp:spPr>
        <a:xfrm>
          <a:off x="0" y="923589"/>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Estimated 200 million females worldwide have had some form of genital cutting </a:t>
          </a:r>
        </a:p>
      </dsp:txBody>
      <dsp:txXfrm>
        <a:off x="0" y="923589"/>
        <a:ext cx="6291714" cy="920888"/>
      </dsp:txXfrm>
    </dsp:sp>
    <dsp:sp modelId="{33212347-405F-45D4-8D78-A79C6069371A}">
      <dsp:nvSpPr>
        <dsp:cNvPr id="0" name=""/>
        <dsp:cNvSpPr/>
      </dsp:nvSpPr>
      <dsp:spPr>
        <a:xfrm>
          <a:off x="0" y="1844478"/>
          <a:ext cx="6291714"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5EB10-A9E0-44B6-BE91-D6810572901D}">
      <dsp:nvSpPr>
        <dsp:cNvPr id="0" name=""/>
        <dsp:cNvSpPr/>
      </dsp:nvSpPr>
      <dsp:spPr>
        <a:xfrm>
          <a:off x="0" y="1844478"/>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Very closely related to ethnicity</a:t>
          </a:r>
        </a:p>
      </dsp:txBody>
      <dsp:txXfrm>
        <a:off x="0" y="1844478"/>
        <a:ext cx="6291714" cy="920888"/>
      </dsp:txXfrm>
    </dsp:sp>
    <dsp:sp modelId="{35B8FCBF-382D-4B24-9E4D-035B1D797F7B}">
      <dsp:nvSpPr>
        <dsp:cNvPr id="0" name=""/>
        <dsp:cNvSpPr/>
      </dsp:nvSpPr>
      <dsp:spPr>
        <a:xfrm>
          <a:off x="0" y="2765367"/>
          <a:ext cx="6291714"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7C2B7-70A9-432A-898B-04A3FA70974B}">
      <dsp:nvSpPr>
        <dsp:cNvPr id="0" name=""/>
        <dsp:cNvSpPr/>
      </dsp:nvSpPr>
      <dsp:spPr>
        <a:xfrm>
          <a:off x="0" y="2765367"/>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Practice appears to be diminishing</a:t>
          </a:r>
        </a:p>
      </dsp:txBody>
      <dsp:txXfrm>
        <a:off x="0" y="2765367"/>
        <a:ext cx="6291714" cy="920888"/>
      </dsp:txXfrm>
    </dsp:sp>
    <dsp:sp modelId="{1E43E1A4-5E9E-48BD-8DD3-C962F3680AC0}">
      <dsp:nvSpPr>
        <dsp:cNvPr id="0" name=""/>
        <dsp:cNvSpPr/>
      </dsp:nvSpPr>
      <dsp:spPr>
        <a:xfrm>
          <a:off x="0" y="3686256"/>
          <a:ext cx="6291714"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C600C-8E38-436E-86FE-7B95E825355B}">
      <dsp:nvSpPr>
        <dsp:cNvPr id="0" name=""/>
        <dsp:cNvSpPr/>
      </dsp:nvSpPr>
      <dsp:spPr>
        <a:xfrm>
          <a:off x="0" y="3686256"/>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Can initially cause shock, infection, or hemorrhaging </a:t>
          </a:r>
        </a:p>
      </dsp:txBody>
      <dsp:txXfrm>
        <a:off x="0" y="3686256"/>
        <a:ext cx="6291714" cy="920888"/>
      </dsp:txXfrm>
    </dsp:sp>
    <dsp:sp modelId="{B7F3B636-3883-4462-8BFE-A142D0F11C14}">
      <dsp:nvSpPr>
        <dsp:cNvPr id="0" name=""/>
        <dsp:cNvSpPr/>
      </dsp:nvSpPr>
      <dsp:spPr>
        <a:xfrm>
          <a:off x="0" y="4607145"/>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A80AA-DAFA-462B-8516-7F5CC2E21E1B}">
      <dsp:nvSpPr>
        <dsp:cNvPr id="0" name=""/>
        <dsp:cNvSpPr/>
      </dsp:nvSpPr>
      <dsp:spPr>
        <a:xfrm>
          <a:off x="0" y="4607145"/>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Long-term problems include retention of urine, infertility, and obstructed labor</a:t>
          </a:r>
        </a:p>
      </dsp:txBody>
      <dsp:txXfrm>
        <a:off x="0" y="4607145"/>
        <a:ext cx="6291714" cy="920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82501-D16D-49BF-85E3-E029CF528D19}">
      <dsp:nvSpPr>
        <dsp:cNvPr id="0" name=""/>
        <dsp:cNvSpPr/>
      </dsp:nvSpPr>
      <dsp:spPr>
        <a:xfrm>
          <a:off x="0" y="0"/>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26A976-80F8-4ACA-BEED-99CCFFDE4CDF}">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kern="1200"/>
            <a:t>Violence and Sexual Abuse Against Women</a:t>
          </a:r>
          <a:endParaRPr lang="en-US" sz="2700" kern="1200"/>
        </a:p>
      </dsp:txBody>
      <dsp:txXfrm>
        <a:off x="0" y="0"/>
        <a:ext cx="6291714" cy="1382683"/>
      </dsp:txXfrm>
    </dsp:sp>
    <dsp:sp modelId="{F47729F1-D8C6-4CA5-B362-D11D5B429C16}">
      <dsp:nvSpPr>
        <dsp:cNvPr id="0" name=""/>
        <dsp:cNvSpPr/>
      </dsp:nvSpPr>
      <dsp:spPr>
        <a:xfrm>
          <a:off x="0" y="1382683"/>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CE1E5C-D8DC-4018-B72D-463D43DE5C4A}">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UNAIDS estimates 10–50% of women worldwide have been abused physically by a partner </a:t>
          </a:r>
        </a:p>
      </dsp:txBody>
      <dsp:txXfrm>
        <a:off x="0" y="1382683"/>
        <a:ext cx="6291714" cy="1382683"/>
      </dsp:txXfrm>
    </dsp:sp>
    <dsp:sp modelId="{D8542232-2C4C-4DDD-8AD7-2F9B99E8D4C9}">
      <dsp:nvSpPr>
        <dsp:cNvPr id="0" name=""/>
        <dsp:cNvSpPr/>
      </dsp:nvSpPr>
      <dsp:spPr>
        <a:xfrm>
          <a:off x="0" y="2765367"/>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6AFD44-CF1D-4C20-A62B-F43F397FBB30}">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Can lead to injuries, unwanted pregnancy, STIs, depression, disability, and death</a:t>
          </a:r>
        </a:p>
      </dsp:txBody>
      <dsp:txXfrm>
        <a:off x="0" y="2765367"/>
        <a:ext cx="6291714" cy="1382683"/>
      </dsp:txXfrm>
    </dsp:sp>
    <dsp:sp modelId="{48918188-9526-4144-99ED-2F8898952224}">
      <dsp:nvSpPr>
        <dsp:cNvPr id="0" name=""/>
        <dsp:cNvSpPr/>
      </dsp:nvSpPr>
      <dsp:spPr>
        <a:xfrm>
          <a:off x="0" y="4148051"/>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D4293-270E-4350-AF49-152B6EF930C2}">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Risk factors include low socioeconomic status,  young age of the male partner, and gender inequality</a:t>
          </a:r>
        </a:p>
      </dsp:txBody>
      <dsp:txXfrm>
        <a:off x="0" y="4148051"/>
        <a:ext cx="6291714" cy="13826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56B98-5284-4BBA-BCF6-1A464FE1EB8E}">
      <dsp:nvSpPr>
        <dsp:cNvPr id="0" name=""/>
        <dsp:cNvSpPr/>
      </dsp:nvSpPr>
      <dsp:spPr>
        <a:xfrm>
          <a:off x="0" y="67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4A439-A5EC-4B37-ABD3-C219BB231143}">
      <dsp:nvSpPr>
        <dsp:cNvPr id="0" name=""/>
        <dsp:cNvSpPr/>
      </dsp:nvSpPr>
      <dsp:spPr>
        <a:xfrm>
          <a:off x="0" y="67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a:t>Unsafe Abortion</a:t>
          </a:r>
          <a:endParaRPr lang="en-US" sz="2200" kern="1200"/>
        </a:p>
      </dsp:txBody>
      <dsp:txXfrm>
        <a:off x="0" y="675"/>
        <a:ext cx="6291714" cy="1105876"/>
      </dsp:txXfrm>
    </dsp:sp>
    <dsp:sp modelId="{EFA27CF8-87AC-4BB2-B524-D5CAB556DB06}">
      <dsp:nvSpPr>
        <dsp:cNvPr id="0" name=""/>
        <dsp:cNvSpPr/>
      </dsp:nvSpPr>
      <dsp:spPr>
        <a:xfrm>
          <a:off x="0" y="110655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6D68B-0D8D-43BE-936F-CB5DC043EABC}">
      <dsp:nvSpPr>
        <dsp:cNvPr id="0" name=""/>
        <dsp:cNvSpPr/>
      </dsp:nvSpPr>
      <dsp:spPr>
        <a:xfrm>
          <a:off x="0" y="110655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Safe abortions are performed “by trained healthcare providers, with proper equipment, technique, and sanitary standards”</a:t>
          </a:r>
        </a:p>
      </dsp:txBody>
      <dsp:txXfrm>
        <a:off x="0" y="1106552"/>
        <a:ext cx="6291714" cy="1105876"/>
      </dsp:txXfrm>
    </dsp:sp>
    <dsp:sp modelId="{FE7673FD-8EDF-4B8B-8DE5-81FD6BDAA16B}">
      <dsp:nvSpPr>
        <dsp:cNvPr id="0" name=""/>
        <dsp:cNvSpPr/>
      </dsp:nvSpPr>
      <dsp:spPr>
        <a:xfrm>
          <a:off x="0" y="2212429"/>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999CDC-3F42-4D26-A5D6-2F1AAC4A8CB3}">
      <dsp:nvSpPr>
        <dsp:cNvPr id="0" name=""/>
        <dsp:cNvSpPr/>
      </dsp:nvSpPr>
      <dsp:spPr>
        <a:xfrm>
          <a:off x="0" y="2212429"/>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Only about 55% of abortions are safe </a:t>
          </a:r>
        </a:p>
      </dsp:txBody>
      <dsp:txXfrm>
        <a:off x="0" y="2212429"/>
        <a:ext cx="6291714" cy="1105876"/>
      </dsp:txXfrm>
    </dsp:sp>
    <dsp:sp modelId="{CA1C2DDF-FCB8-4D7F-B80E-CCA8732E8D11}">
      <dsp:nvSpPr>
        <dsp:cNvPr id="0" name=""/>
        <dsp:cNvSpPr/>
      </dsp:nvSpPr>
      <dsp:spPr>
        <a:xfrm>
          <a:off x="0" y="331830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3CA90-9699-49AD-98EC-1555CA18BB64}">
      <dsp:nvSpPr>
        <dsp:cNvPr id="0" name=""/>
        <dsp:cNvSpPr/>
      </dsp:nvSpPr>
      <dsp:spPr>
        <a:xfrm>
          <a:off x="0" y="331830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Unsafe abortions are associated with 13% of maternal deaths </a:t>
          </a:r>
        </a:p>
      </dsp:txBody>
      <dsp:txXfrm>
        <a:off x="0" y="3318305"/>
        <a:ext cx="6291714" cy="1105876"/>
      </dsp:txXfrm>
    </dsp:sp>
    <dsp:sp modelId="{F412F5AA-2B75-4398-B4F8-4F849A9D0B16}">
      <dsp:nvSpPr>
        <dsp:cNvPr id="0" name=""/>
        <dsp:cNvSpPr/>
      </dsp:nvSpPr>
      <dsp:spPr>
        <a:xfrm>
          <a:off x="0" y="442418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EF7887-7BEA-40A1-83AF-B5158B3E75B0}">
      <dsp:nvSpPr>
        <dsp:cNvPr id="0" name=""/>
        <dsp:cNvSpPr/>
      </dsp:nvSpPr>
      <dsp:spPr>
        <a:xfrm>
          <a:off x="0" y="442418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There are about 25 million unsafe abortions each year</a:t>
          </a:r>
        </a:p>
      </dsp:txBody>
      <dsp:txXfrm>
        <a:off x="0" y="4424182"/>
        <a:ext cx="6291714" cy="11058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C7B04-5F11-4D79-8241-A4021882FB95}">
      <dsp:nvSpPr>
        <dsp:cNvPr id="0" name=""/>
        <dsp:cNvSpPr/>
      </dsp:nvSpPr>
      <dsp:spPr>
        <a:xfrm>
          <a:off x="0" y="38246"/>
          <a:ext cx="5257800" cy="17613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Health of females is a reflection of biological susceptibility and gender norms</a:t>
          </a:r>
        </a:p>
      </dsp:txBody>
      <dsp:txXfrm>
        <a:off x="85984" y="124230"/>
        <a:ext cx="5085832" cy="1589430"/>
      </dsp:txXfrm>
    </dsp:sp>
    <dsp:sp modelId="{20EE495E-7ACE-4167-9C85-5EBE21A0AF22}">
      <dsp:nvSpPr>
        <dsp:cNvPr id="0" name=""/>
        <dsp:cNvSpPr/>
      </dsp:nvSpPr>
      <dsp:spPr>
        <a:xfrm>
          <a:off x="0" y="1871644"/>
          <a:ext cx="5257800" cy="176139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Health of females also reflects gender gaps in health systems</a:t>
          </a:r>
        </a:p>
      </dsp:txBody>
      <dsp:txXfrm>
        <a:off x="85984" y="1957628"/>
        <a:ext cx="5085832" cy="1589430"/>
      </dsp:txXfrm>
    </dsp:sp>
    <dsp:sp modelId="{3349A098-259E-40E7-B2B8-AD0E4AD556A2}">
      <dsp:nvSpPr>
        <dsp:cNvPr id="0" name=""/>
        <dsp:cNvSpPr/>
      </dsp:nvSpPr>
      <dsp:spPr>
        <a:xfrm>
          <a:off x="0" y="3705043"/>
          <a:ext cx="5257800" cy="176139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Improving health of females, especially in low-income countries, will require social and public health measures</a:t>
          </a:r>
        </a:p>
      </dsp:txBody>
      <dsp:txXfrm>
        <a:off x="85984" y="3791027"/>
        <a:ext cx="5085832" cy="15894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DC634-C227-4DF2-9621-B3339599E6CD}">
      <dsp:nvSpPr>
        <dsp:cNvPr id="0" name=""/>
        <dsp:cNvSpPr/>
      </dsp:nvSpPr>
      <dsp:spPr>
        <a:xfrm>
          <a:off x="0" y="443708"/>
          <a:ext cx="5257800" cy="14987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 low-income countries, communicable diseases such as HIV/AIDS, TB, malaria, and maternal causes continue to be leading causes of death of females (ages 15-49)</a:t>
          </a:r>
        </a:p>
      </dsp:txBody>
      <dsp:txXfrm>
        <a:off x="73164" y="516872"/>
        <a:ext cx="5111472" cy="1352442"/>
      </dsp:txXfrm>
    </dsp:sp>
    <dsp:sp modelId="{69B629CC-36F3-4190-8C05-C4A5A884B52B}">
      <dsp:nvSpPr>
        <dsp:cNvPr id="0" name=""/>
        <dsp:cNvSpPr/>
      </dsp:nvSpPr>
      <dsp:spPr>
        <a:xfrm>
          <a:off x="0" y="2002959"/>
          <a:ext cx="5257800" cy="14987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 middle-income countries, noncommunicable disease and injury rise as leading causes of death of females (ages 15-49)</a:t>
          </a:r>
        </a:p>
      </dsp:txBody>
      <dsp:txXfrm>
        <a:off x="73164" y="2076123"/>
        <a:ext cx="5111472" cy="1352442"/>
      </dsp:txXfrm>
    </dsp:sp>
    <dsp:sp modelId="{2EB33EAB-7F84-4FDA-A071-43255A7B3910}">
      <dsp:nvSpPr>
        <dsp:cNvPr id="0" name=""/>
        <dsp:cNvSpPr/>
      </dsp:nvSpPr>
      <dsp:spPr>
        <a:xfrm>
          <a:off x="0" y="3562209"/>
          <a:ext cx="5257800" cy="14987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 high-income countries, self-harm, drug-use disorders, road injuries, and ischemic heart disease are leading causes of death among females (ages 15-49)</a:t>
          </a:r>
        </a:p>
      </dsp:txBody>
      <dsp:txXfrm>
        <a:off x="73164" y="3635373"/>
        <a:ext cx="5111472" cy="13524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6E94D-0857-4D50-843B-50B718315E09}">
      <dsp:nvSpPr>
        <dsp:cNvPr id="0" name=""/>
        <dsp:cNvSpPr/>
      </dsp:nvSpPr>
      <dsp:spPr>
        <a:xfrm>
          <a:off x="0" y="276947"/>
          <a:ext cx="5257800" cy="9509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Violence against women is also a central cause of ill health for women</a:t>
          </a:r>
        </a:p>
      </dsp:txBody>
      <dsp:txXfrm>
        <a:off x="46424" y="323371"/>
        <a:ext cx="5164952" cy="858142"/>
      </dsp:txXfrm>
    </dsp:sp>
    <dsp:sp modelId="{CECB9B6A-59F8-49C7-B551-A32FB2998C5F}">
      <dsp:nvSpPr>
        <dsp:cNvPr id="0" name=""/>
        <dsp:cNvSpPr/>
      </dsp:nvSpPr>
      <dsp:spPr>
        <a:xfrm>
          <a:off x="0" y="1276898"/>
          <a:ext cx="5257800" cy="95099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About 300,000 women die each year of maternal causes; about 40,000 are due to unsafe abortions</a:t>
          </a:r>
        </a:p>
      </dsp:txBody>
      <dsp:txXfrm>
        <a:off x="46424" y="1323322"/>
        <a:ext cx="5164952" cy="858142"/>
      </dsp:txXfrm>
    </dsp:sp>
    <dsp:sp modelId="{FD6B1D82-9EEA-4979-A6ED-382B129C4F9D}">
      <dsp:nvSpPr>
        <dsp:cNvPr id="0" name=""/>
        <dsp:cNvSpPr/>
      </dsp:nvSpPr>
      <dsp:spPr>
        <a:xfrm>
          <a:off x="0" y="2276848"/>
          <a:ext cx="5257800" cy="95099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Complicated labor if not properly attended to and can lead to problems, such as obstetric fistula, from which an estimated 2 million women suffer worldwide</a:t>
          </a:r>
        </a:p>
      </dsp:txBody>
      <dsp:txXfrm>
        <a:off x="46424" y="2323272"/>
        <a:ext cx="5164952" cy="858142"/>
      </dsp:txXfrm>
    </dsp:sp>
    <dsp:sp modelId="{6A57F6C1-1B3C-4F5F-8EE1-0A16EBFC4919}">
      <dsp:nvSpPr>
        <dsp:cNvPr id="0" name=""/>
        <dsp:cNvSpPr/>
      </dsp:nvSpPr>
      <dsp:spPr>
        <a:xfrm>
          <a:off x="0" y="3276799"/>
          <a:ext cx="5257800" cy="95099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STIs are an important cause of DALYs for women, especially in SSA</a:t>
          </a:r>
        </a:p>
      </dsp:txBody>
      <dsp:txXfrm>
        <a:off x="46424" y="3323223"/>
        <a:ext cx="5164952" cy="858142"/>
      </dsp:txXfrm>
    </dsp:sp>
    <dsp:sp modelId="{7A9DD16B-5605-4530-BE2D-D0BA82AD1B9F}">
      <dsp:nvSpPr>
        <dsp:cNvPr id="0" name=""/>
        <dsp:cNvSpPr/>
      </dsp:nvSpPr>
      <dsp:spPr>
        <a:xfrm>
          <a:off x="0" y="4276749"/>
          <a:ext cx="5257800" cy="9509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FGM is associated with important morbidity and disability for women</a:t>
          </a:r>
        </a:p>
      </dsp:txBody>
      <dsp:txXfrm>
        <a:off x="46424" y="4323173"/>
        <a:ext cx="5164952" cy="85814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C97EC-1B54-4950-BAA6-3E5145B94A98}"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0EF78-4B6A-481F-9665-57C048991F64}" type="slidenum">
              <a:rPr lang="en-GB" smtClean="0"/>
              <a:t>‹#›</a:t>
            </a:fld>
            <a:endParaRPr lang="en-GB"/>
          </a:p>
        </p:txBody>
      </p:sp>
    </p:spTree>
    <p:extLst>
      <p:ext uri="{BB962C8B-B14F-4D97-AF65-F5344CB8AC3E}">
        <p14:creationId xmlns:p14="http://schemas.microsoft.com/office/powerpoint/2010/main" val="395548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C7F620-DC19-9243-9434-F69A4A8C22D1}" type="slidenum">
              <a:rPr kumimoji="0" lang="en-GB" sz="1200" b="0" i="0" u="none" strike="noStrike" kern="1200" cap="none" spc="0" normalizeH="0" baseline="0" noProof="0" smtClean="0">
                <a:ln>
                  <a:noFill/>
                </a:ln>
                <a:solidFill>
                  <a:prstClr val="black"/>
                </a:solidFill>
                <a:effectLst/>
                <a:uLnTx/>
                <a:uFillTx/>
                <a:latin typeface="Times New Roman"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87779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it affect the mental health of women? And of the larger society?</a:t>
            </a:r>
          </a:p>
        </p:txBody>
      </p:sp>
      <p:sp>
        <p:nvSpPr>
          <p:cNvPr id="4" name="Slide Number Placeholder 3"/>
          <p:cNvSpPr>
            <a:spLocks noGrp="1"/>
          </p:cNvSpPr>
          <p:nvPr>
            <p:ph type="sldNum" sz="quarter" idx="5"/>
          </p:nvPr>
        </p:nvSpPr>
        <p:spPr/>
        <p:txBody>
          <a:bodyPr/>
          <a:lstStyle/>
          <a:p>
            <a:fld id="{5A50EF78-4B6A-481F-9665-57C048991F64}" type="slidenum">
              <a:rPr lang="en-GB" smtClean="0"/>
              <a:t>13</a:t>
            </a:fld>
            <a:endParaRPr lang="en-GB"/>
          </a:p>
        </p:txBody>
      </p:sp>
    </p:spTree>
    <p:extLst>
      <p:ext uri="{BB962C8B-B14F-4D97-AF65-F5344CB8AC3E}">
        <p14:creationId xmlns:p14="http://schemas.microsoft.com/office/powerpoint/2010/main" val="132490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How does it affect the health of women who have NOT been abused?</a:t>
            </a:r>
          </a:p>
          <a:p>
            <a:r>
              <a:rPr lang="en-US" dirty="0"/>
              <a:t>How does it affect the health of children in the family?</a:t>
            </a:r>
          </a:p>
        </p:txBody>
      </p:sp>
      <p:sp>
        <p:nvSpPr>
          <p:cNvPr id="4" name="Slide Number Placeholder 3"/>
          <p:cNvSpPr>
            <a:spLocks noGrp="1"/>
          </p:cNvSpPr>
          <p:nvPr>
            <p:ph type="sldNum" sz="quarter" idx="10"/>
          </p:nvPr>
        </p:nvSpPr>
        <p:spPr/>
        <p:txBody>
          <a:bodyPr/>
          <a:lstStyle/>
          <a:p>
            <a:fld id="{897153CB-2549-5440-83FF-F8FEA8F9B581}" type="slidenum">
              <a:rPr lang="en-US" smtClean="0"/>
              <a:pPr/>
              <a:t>15</a:t>
            </a:fld>
            <a:endParaRPr lang="en-US" dirty="0"/>
          </a:p>
        </p:txBody>
      </p:sp>
    </p:spTree>
    <p:extLst>
      <p:ext uri="{BB962C8B-B14F-4D97-AF65-F5344CB8AC3E}">
        <p14:creationId xmlns:p14="http://schemas.microsoft.com/office/powerpoint/2010/main" val="142934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 you think that we have so many unsafe abortions?</a:t>
            </a:r>
          </a:p>
        </p:txBody>
      </p:sp>
      <p:sp>
        <p:nvSpPr>
          <p:cNvPr id="4" name="Slide Number Placeholder 3"/>
          <p:cNvSpPr>
            <a:spLocks noGrp="1"/>
          </p:cNvSpPr>
          <p:nvPr>
            <p:ph type="sldNum" sz="quarter" idx="5"/>
          </p:nvPr>
        </p:nvSpPr>
        <p:spPr/>
        <p:txBody>
          <a:bodyPr/>
          <a:lstStyle/>
          <a:p>
            <a:fld id="{5A50EF78-4B6A-481F-9665-57C048991F64}" type="slidenum">
              <a:rPr lang="en-GB" smtClean="0"/>
              <a:t>18</a:t>
            </a:fld>
            <a:endParaRPr lang="en-GB"/>
          </a:p>
        </p:txBody>
      </p:sp>
    </p:spTree>
    <p:extLst>
      <p:ext uri="{BB962C8B-B14F-4D97-AF65-F5344CB8AC3E}">
        <p14:creationId xmlns:p14="http://schemas.microsoft.com/office/powerpoint/2010/main" val="1981588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7153CB-2549-5440-83FF-F8FEA8F9B581}" type="slidenum">
              <a:rPr lang="en-US" smtClean="0"/>
              <a:pPr/>
              <a:t>19</a:t>
            </a:fld>
            <a:endParaRPr lang="en-US" dirty="0"/>
          </a:p>
        </p:txBody>
      </p:sp>
    </p:spTree>
    <p:extLst>
      <p:ext uri="{BB962C8B-B14F-4D97-AF65-F5344CB8AC3E}">
        <p14:creationId xmlns:p14="http://schemas.microsoft.com/office/powerpoint/2010/main" val="267899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back at slides 19-23</a:t>
            </a:r>
          </a:p>
          <a:p>
            <a:r>
              <a:rPr lang="en-GB" dirty="0"/>
              <a:t>Which of the ideas are linked to empowerment?</a:t>
            </a:r>
          </a:p>
          <a:p>
            <a:r>
              <a:rPr lang="en-GB" dirty="0"/>
              <a:t>Which are easier to implement and why?</a:t>
            </a:r>
          </a:p>
          <a:p>
            <a:r>
              <a:rPr lang="en-GB" dirty="0"/>
              <a:t>Which are very hard to implement and why?</a:t>
            </a:r>
          </a:p>
          <a:p>
            <a:endParaRPr lang="en-GB" dirty="0"/>
          </a:p>
        </p:txBody>
      </p:sp>
      <p:sp>
        <p:nvSpPr>
          <p:cNvPr id="4" name="Slide Number Placeholder 3"/>
          <p:cNvSpPr>
            <a:spLocks noGrp="1"/>
          </p:cNvSpPr>
          <p:nvPr>
            <p:ph type="sldNum" sz="quarter" idx="5"/>
          </p:nvPr>
        </p:nvSpPr>
        <p:spPr/>
        <p:txBody>
          <a:bodyPr/>
          <a:lstStyle/>
          <a:p>
            <a:fld id="{5A50EF78-4B6A-481F-9665-57C048991F64}" type="slidenum">
              <a:rPr lang="en-GB" smtClean="0"/>
              <a:t>23</a:t>
            </a:fld>
            <a:endParaRPr lang="en-GB"/>
          </a:p>
        </p:txBody>
      </p:sp>
    </p:spTree>
    <p:extLst>
      <p:ext uri="{BB962C8B-B14F-4D97-AF65-F5344CB8AC3E}">
        <p14:creationId xmlns:p14="http://schemas.microsoft.com/office/powerpoint/2010/main" val="171114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7153CB-2549-5440-83FF-F8FEA8F9B581}" type="slidenum">
              <a:rPr lang="en-US" smtClean="0"/>
              <a:pPr/>
              <a:t>24</a:t>
            </a:fld>
            <a:endParaRPr lang="en-US" dirty="0"/>
          </a:p>
        </p:txBody>
      </p:sp>
    </p:spTree>
    <p:extLst>
      <p:ext uri="{BB962C8B-B14F-4D97-AF65-F5344CB8AC3E}">
        <p14:creationId xmlns:p14="http://schemas.microsoft.com/office/powerpoint/2010/main" val="311907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7153CB-2549-5440-83FF-F8FEA8F9B581}" type="slidenum">
              <a:rPr lang="en-US" smtClean="0"/>
              <a:pPr/>
              <a:t>25</a:t>
            </a:fld>
            <a:endParaRPr lang="en-US" dirty="0"/>
          </a:p>
        </p:txBody>
      </p:sp>
    </p:spTree>
    <p:extLst>
      <p:ext uri="{BB962C8B-B14F-4D97-AF65-F5344CB8AC3E}">
        <p14:creationId xmlns:p14="http://schemas.microsoft.com/office/powerpoint/2010/main" val="1406441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back at slides 24-29</a:t>
            </a:r>
          </a:p>
          <a:p>
            <a:r>
              <a:rPr lang="en-GB" dirty="0"/>
              <a:t>If you had to choose just one main message to deliver in a big women’s conference – which one would it be and why?</a:t>
            </a:r>
          </a:p>
        </p:txBody>
      </p:sp>
      <p:sp>
        <p:nvSpPr>
          <p:cNvPr id="4" name="Slide Number Placeholder 3"/>
          <p:cNvSpPr>
            <a:spLocks noGrp="1"/>
          </p:cNvSpPr>
          <p:nvPr>
            <p:ph type="sldNum" sz="quarter" idx="5"/>
          </p:nvPr>
        </p:nvSpPr>
        <p:spPr/>
        <p:txBody>
          <a:bodyPr/>
          <a:lstStyle/>
          <a:p>
            <a:fld id="{5A50EF78-4B6A-481F-9665-57C048991F64}" type="slidenum">
              <a:rPr lang="en-GB" smtClean="0"/>
              <a:t>29</a:t>
            </a:fld>
            <a:endParaRPr lang="en-GB"/>
          </a:p>
        </p:txBody>
      </p:sp>
    </p:spTree>
    <p:extLst>
      <p:ext uri="{BB962C8B-B14F-4D97-AF65-F5344CB8AC3E}">
        <p14:creationId xmlns:p14="http://schemas.microsoft.com/office/powerpoint/2010/main" val="147619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is the most important in your opinion?</a:t>
            </a:r>
          </a:p>
        </p:txBody>
      </p:sp>
      <p:sp>
        <p:nvSpPr>
          <p:cNvPr id="4" name="Slide Number Placeholder 3"/>
          <p:cNvSpPr>
            <a:spLocks noGrp="1"/>
          </p:cNvSpPr>
          <p:nvPr>
            <p:ph type="sldNum" sz="quarter" idx="5"/>
          </p:nvPr>
        </p:nvSpPr>
        <p:spPr/>
        <p:txBody>
          <a:bodyPr/>
          <a:lstStyle/>
          <a:p>
            <a:fld id="{5A50EF78-4B6A-481F-9665-57C048991F64}" type="slidenum">
              <a:rPr lang="en-GB" smtClean="0"/>
              <a:t>3</a:t>
            </a:fld>
            <a:endParaRPr lang="en-GB"/>
          </a:p>
        </p:txBody>
      </p:sp>
    </p:spTree>
    <p:extLst>
      <p:ext uri="{BB962C8B-B14F-4D97-AF65-F5344CB8AC3E}">
        <p14:creationId xmlns:p14="http://schemas.microsoft.com/office/powerpoint/2010/main" val="36284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examples that link these biological determinants to women’s mental health.</a:t>
            </a:r>
          </a:p>
          <a:p>
            <a:r>
              <a:rPr lang="en-GB" dirty="0"/>
              <a:t>Find out a few facts about period poverty.</a:t>
            </a:r>
          </a:p>
        </p:txBody>
      </p:sp>
      <p:sp>
        <p:nvSpPr>
          <p:cNvPr id="4" name="Slide Number Placeholder 3"/>
          <p:cNvSpPr>
            <a:spLocks noGrp="1"/>
          </p:cNvSpPr>
          <p:nvPr>
            <p:ph type="sldNum" sz="quarter" idx="5"/>
          </p:nvPr>
        </p:nvSpPr>
        <p:spPr/>
        <p:txBody>
          <a:bodyPr/>
          <a:lstStyle/>
          <a:p>
            <a:fld id="{5A50EF78-4B6A-481F-9665-57C048991F64}" type="slidenum">
              <a:rPr lang="en-GB" smtClean="0"/>
              <a:t>6</a:t>
            </a:fld>
            <a:endParaRPr lang="en-GB"/>
          </a:p>
        </p:txBody>
      </p:sp>
    </p:spTree>
    <p:extLst>
      <p:ext uri="{BB962C8B-B14F-4D97-AF65-F5344CB8AC3E}">
        <p14:creationId xmlns:p14="http://schemas.microsoft.com/office/powerpoint/2010/main" val="123987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one is the most important in your opinion? Why?</a:t>
            </a:r>
          </a:p>
        </p:txBody>
      </p:sp>
      <p:sp>
        <p:nvSpPr>
          <p:cNvPr id="4" name="Slide Number Placeholder 3"/>
          <p:cNvSpPr>
            <a:spLocks noGrp="1"/>
          </p:cNvSpPr>
          <p:nvPr>
            <p:ph type="sldNum" sz="quarter" idx="5"/>
          </p:nvPr>
        </p:nvSpPr>
        <p:spPr/>
        <p:txBody>
          <a:bodyPr/>
          <a:lstStyle/>
          <a:p>
            <a:fld id="{5A50EF78-4B6A-481F-9665-57C048991F64}" type="slidenum">
              <a:rPr lang="en-GB" smtClean="0"/>
              <a:t>7</a:t>
            </a:fld>
            <a:endParaRPr lang="en-GB"/>
          </a:p>
        </p:txBody>
      </p:sp>
    </p:spTree>
    <p:extLst>
      <p:ext uri="{BB962C8B-B14F-4D97-AF65-F5344CB8AC3E}">
        <p14:creationId xmlns:p14="http://schemas.microsoft.com/office/powerpoint/2010/main" val="299479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are CDs and how many are NCDs in each one of the categories? How do they rank in each category? Why is it the case?</a:t>
            </a:r>
          </a:p>
        </p:txBody>
      </p:sp>
      <p:sp>
        <p:nvSpPr>
          <p:cNvPr id="4" name="Slide Number Placeholder 3"/>
          <p:cNvSpPr>
            <a:spLocks noGrp="1"/>
          </p:cNvSpPr>
          <p:nvPr>
            <p:ph type="sldNum" sz="quarter" idx="10"/>
          </p:nvPr>
        </p:nvSpPr>
        <p:spPr/>
        <p:txBody>
          <a:bodyPr/>
          <a:lstStyle/>
          <a:p>
            <a:fld id="{897153CB-2549-5440-83FF-F8FEA8F9B581}" type="slidenum">
              <a:rPr lang="en-US" smtClean="0"/>
              <a:pPr/>
              <a:t>8</a:t>
            </a:fld>
            <a:endParaRPr lang="en-US" dirty="0"/>
          </a:p>
        </p:txBody>
      </p:sp>
    </p:spTree>
    <p:extLst>
      <p:ext uri="{BB962C8B-B14F-4D97-AF65-F5344CB8AC3E}">
        <p14:creationId xmlns:p14="http://schemas.microsoft.com/office/powerpoint/2010/main" val="102046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you spot any NCDs?</a:t>
            </a:r>
          </a:p>
          <a:p>
            <a:r>
              <a:rPr lang="en-GB" dirty="0"/>
              <a:t>Can you guess why the order of mostly the same diseases is different?</a:t>
            </a:r>
          </a:p>
        </p:txBody>
      </p:sp>
      <p:sp>
        <p:nvSpPr>
          <p:cNvPr id="4" name="Slide Number Placeholder 3"/>
          <p:cNvSpPr>
            <a:spLocks noGrp="1"/>
          </p:cNvSpPr>
          <p:nvPr>
            <p:ph type="sldNum" sz="quarter" idx="5"/>
          </p:nvPr>
        </p:nvSpPr>
        <p:spPr/>
        <p:txBody>
          <a:bodyPr/>
          <a:lstStyle/>
          <a:p>
            <a:fld id="{5A50EF78-4B6A-481F-9665-57C048991F64}" type="slidenum">
              <a:rPr lang="en-GB" smtClean="0"/>
              <a:t>9</a:t>
            </a:fld>
            <a:endParaRPr lang="en-GB"/>
          </a:p>
        </p:txBody>
      </p:sp>
    </p:spTree>
    <p:extLst>
      <p:ext uri="{BB962C8B-B14F-4D97-AF65-F5344CB8AC3E}">
        <p14:creationId xmlns:p14="http://schemas.microsoft.com/office/powerpoint/2010/main" val="122357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differences between table 10-3 and 10-4 (death cases V. DALYs)? What may be the reason?</a:t>
            </a:r>
          </a:p>
        </p:txBody>
      </p:sp>
      <p:sp>
        <p:nvSpPr>
          <p:cNvPr id="4" name="Slide Number Placeholder 3"/>
          <p:cNvSpPr>
            <a:spLocks noGrp="1"/>
          </p:cNvSpPr>
          <p:nvPr>
            <p:ph type="sldNum" sz="quarter" idx="5"/>
          </p:nvPr>
        </p:nvSpPr>
        <p:spPr/>
        <p:txBody>
          <a:bodyPr/>
          <a:lstStyle/>
          <a:p>
            <a:fld id="{5A50EF78-4B6A-481F-9665-57C048991F64}" type="slidenum">
              <a:rPr lang="en-GB" smtClean="0"/>
              <a:t>10</a:t>
            </a:fld>
            <a:endParaRPr lang="en-GB"/>
          </a:p>
        </p:txBody>
      </p:sp>
    </p:spTree>
    <p:extLst>
      <p:ext uri="{BB962C8B-B14F-4D97-AF65-F5344CB8AC3E}">
        <p14:creationId xmlns:p14="http://schemas.microsoft.com/office/powerpoint/2010/main" val="210952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differences between low/lower middle income countries and upper-middle/high income countries?</a:t>
            </a:r>
          </a:p>
          <a:p>
            <a:r>
              <a:rPr lang="en-GB" dirty="0"/>
              <a:t>How can you explain that?</a:t>
            </a:r>
          </a:p>
        </p:txBody>
      </p:sp>
      <p:sp>
        <p:nvSpPr>
          <p:cNvPr id="4" name="Slide Number Placeholder 3"/>
          <p:cNvSpPr>
            <a:spLocks noGrp="1"/>
          </p:cNvSpPr>
          <p:nvPr>
            <p:ph type="sldNum" sz="quarter" idx="5"/>
          </p:nvPr>
        </p:nvSpPr>
        <p:spPr/>
        <p:txBody>
          <a:bodyPr/>
          <a:lstStyle/>
          <a:p>
            <a:fld id="{5A50EF78-4B6A-481F-9665-57C048991F64}" type="slidenum">
              <a:rPr lang="en-GB" smtClean="0"/>
              <a:t>11</a:t>
            </a:fld>
            <a:endParaRPr lang="en-GB"/>
          </a:p>
        </p:txBody>
      </p:sp>
    </p:spTree>
    <p:extLst>
      <p:ext uri="{BB962C8B-B14F-4D97-AF65-F5344CB8AC3E}">
        <p14:creationId xmlns:p14="http://schemas.microsoft.com/office/powerpoint/2010/main" val="2705793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that affect women’s health?</a:t>
            </a:r>
          </a:p>
          <a:p>
            <a:r>
              <a:rPr lang="en-GB" dirty="0"/>
              <a:t>Think of the physical as well as the mental health issues</a:t>
            </a:r>
          </a:p>
        </p:txBody>
      </p:sp>
      <p:sp>
        <p:nvSpPr>
          <p:cNvPr id="4" name="Slide Number Placeholder 3"/>
          <p:cNvSpPr>
            <a:spLocks noGrp="1"/>
          </p:cNvSpPr>
          <p:nvPr>
            <p:ph type="sldNum" sz="quarter" idx="5"/>
          </p:nvPr>
        </p:nvSpPr>
        <p:spPr/>
        <p:txBody>
          <a:bodyPr/>
          <a:lstStyle/>
          <a:p>
            <a:fld id="{5A50EF78-4B6A-481F-9665-57C048991F64}" type="slidenum">
              <a:rPr lang="en-GB" smtClean="0"/>
              <a:t>12</a:t>
            </a:fld>
            <a:endParaRPr lang="en-GB"/>
          </a:p>
        </p:txBody>
      </p:sp>
    </p:spTree>
    <p:extLst>
      <p:ext uri="{BB962C8B-B14F-4D97-AF65-F5344CB8AC3E}">
        <p14:creationId xmlns:p14="http://schemas.microsoft.com/office/powerpoint/2010/main" val="1785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6B49-8184-4E08-A9D6-45FCAF08C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485980-50D7-4FA7-9D04-E852D13194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70C5BB-843E-4F11-B0E1-2F664F7CA12E}"/>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01C49848-9AD9-42A8-8C42-0D8E8973A6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742373-78B0-4508-87F2-A188130278E3}"/>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159352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4759-45F6-44B0-9270-B7FDA0481CB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6CFAD53-A341-45DA-AB56-F24126423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FF82E6-D262-403F-8E2B-43750509E3E3}"/>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BA97B5C7-829E-4CBB-A2F6-9D51FBC3CC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DF360F-DFFF-45F8-A95B-1E8FA03A07E3}"/>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137009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338AC-8431-4906-83A3-1B97DCAE65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AAD227-4EF1-4B1A-8DB3-D98C97ED4C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EFEE96-8A9B-4A4A-B00C-4473556B95C5}"/>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43EF89A4-1AC4-4BCD-B894-9677E31618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66A2A7-568B-4EE8-901F-4CA1F0AA9365}"/>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4076802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DC3-B3D2-4F3C-8134-E6E0030CD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669B978-CACD-4287-9A75-AA7CF28F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AA4FDD-A8C6-4563-A410-3982328B657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96217224-16DF-4D33-AF13-92A0546E03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CB54EA-54A6-47A9-BCC3-96A25F6CD92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074728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5809-1D50-4CEC-AF68-4F2EAC793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1C9C8E-8EAB-48BE-A826-15140401B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0BEA90-3BDD-471D-8DB4-C43B68CFC16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1F954079-6E59-43EF-866D-22C4E33DE7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7EC8A-6A16-4464-A768-2E40B9BE026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880864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7B57-2CC8-4B05-8246-0340FAF75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3B96C5-0591-402F-9691-D03F627F9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35BF5-7D87-45E4-A118-F6A75E9E09D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275D68FD-F6A2-4D13-B9F3-6D3CA2109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1701F0-CE90-481A-AD5B-5549DA3DBCE9}"/>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802974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7766-25AF-4095-BEE2-939D78ABD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9B83B0-CCA1-49C8-B1CE-4A2A376CD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9DFC83-0182-4675-8C76-4F8214524E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8855DC-3444-49FF-ADD4-DBB87D4F1FDA}"/>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869E8DA1-20E5-4317-949D-7C7AF118B1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677334-00EE-40B3-A03E-048020D5318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678438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60F6-7DDB-4D09-BF4F-C9E220BA20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25ED6C-7F76-407B-AABB-3851CF37C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6E2FD-FDC7-4D14-9EFF-5E91112C0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E10C340-5EFE-4FDA-970F-CDACDD6F3F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60D1E-4774-4203-BFBC-558223A25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41A45A-5A76-4797-AC0A-BD245A3209B1}"/>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8" name="Footer Placeholder 7">
            <a:extLst>
              <a:ext uri="{FF2B5EF4-FFF2-40B4-BE49-F238E27FC236}">
                <a16:creationId xmlns:a16="http://schemas.microsoft.com/office/drawing/2014/main" id="{4BF4FC9E-E301-41FF-90CA-868B432ECC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F4E53E6-36F4-4879-9775-1E82559C30E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4259834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1C35-712F-47E4-905A-15D851758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646300-A447-4931-AE4D-50F2AB9E1167}"/>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4" name="Footer Placeholder 3">
            <a:extLst>
              <a:ext uri="{FF2B5EF4-FFF2-40B4-BE49-F238E27FC236}">
                <a16:creationId xmlns:a16="http://schemas.microsoft.com/office/drawing/2014/main" id="{4FC3346E-5D4D-487B-80DA-D70D8B0A76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A5D26A-D555-4CBF-AE82-AB2B5C564E4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365045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5CB1C-E6B1-429B-9B41-B22E7A6ACDA5}"/>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3" name="Footer Placeholder 2">
            <a:extLst>
              <a:ext uri="{FF2B5EF4-FFF2-40B4-BE49-F238E27FC236}">
                <a16:creationId xmlns:a16="http://schemas.microsoft.com/office/drawing/2014/main" id="{7EE8519F-E7A5-4401-84B8-D949C05A0F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2E05ED-E52F-4F46-9BFA-B5863884258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38167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62C8-D16C-4E4E-A3C0-B3785AE2F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982827-3EE9-4535-802C-CE47E4F67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6EC4A0-2457-417E-9727-7765C44BD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36E6A-6D40-446D-B921-9C49E9BD6298}"/>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7B932757-6F9C-40EF-8388-32DB9AF2A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D5E76-A9DD-49EF-BF11-B8990715D2A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415305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BE80-5C03-4D29-996C-1FFD55AF62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FAE32D-A36A-4CF9-898D-B4E64F85D4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EA105B-218D-4B9B-91F4-9A4D4EDFE9EB}"/>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60DF9804-B106-4F40-A326-5ED9E397D4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44CF0B-5AE9-49AF-B21D-B752604E23D7}"/>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1069303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6025-D6AF-4F5B-A236-4416BD177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3111BC-0F40-4A45-806B-DC3754F98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315405-F447-49C3-9DEE-8022FBB0D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E94D5-A28F-405F-BCC1-6523360D3FCF}"/>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67CE678E-CEF4-4B1F-98DD-553FF05BBD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FFA0B-6D87-4DEA-92F6-EAF76A909DC5}"/>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746910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AA3-ABD9-420A-8E55-9CCC62963D5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EBF074-F6FF-4A38-B412-D5AB40CD73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CA1837-0B78-4ED1-A866-9639E9DFD79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02146272-881F-4C5A-BC59-E5652BE299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708C07-59F2-4F82-9BD0-B316E4AAFF0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043150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EF8E6B-A220-4144-B166-00FFA9BEFD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1C4649-8204-4508-B79E-63C1D01F7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2AAA9F-FAC9-49CB-845D-A50798B7BB4E}"/>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D809AAD7-B637-49BD-A740-2092BE0BA4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2CE42-0FEA-4175-98B9-6BD5FCB69A68}"/>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643620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6F59DE7C-EF7E-4446-B3FE-628FB68337E1}" type="slidenum">
              <a:rPr lang="en-GB" smtClean="0"/>
              <a:pPr/>
              <a:t>‹#›</a:t>
            </a:fld>
            <a:endParaRPr lang="en-GB" dirty="0"/>
          </a:p>
        </p:txBody>
      </p:sp>
    </p:spTree>
    <p:extLst>
      <p:ext uri="{BB962C8B-B14F-4D97-AF65-F5344CB8AC3E}">
        <p14:creationId xmlns:p14="http://schemas.microsoft.com/office/powerpoint/2010/main" val="3066043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EE5B028-9812-984D-A75D-6945C36BB8C5}" type="slidenum">
              <a:rPr lang="en-GB" smtClean="0"/>
              <a:pPr/>
              <a:t>‹#›</a:t>
            </a:fld>
            <a:endParaRPr lang="en-GB" dirty="0"/>
          </a:p>
        </p:txBody>
      </p:sp>
    </p:spTree>
    <p:extLst>
      <p:ext uri="{BB962C8B-B14F-4D97-AF65-F5344CB8AC3E}">
        <p14:creationId xmlns:p14="http://schemas.microsoft.com/office/powerpoint/2010/main" val="4178915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D75E1DE-6561-8A41-B318-AEE5CA061290}" type="slidenum">
              <a:rPr lang="en-GB" smtClean="0"/>
              <a:pPr/>
              <a:t>‹#›</a:t>
            </a:fld>
            <a:endParaRPr lang="en-GB" dirty="0"/>
          </a:p>
        </p:txBody>
      </p:sp>
    </p:spTree>
    <p:extLst>
      <p:ext uri="{BB962C8B-B14F-4D97-AF65-F5344CB8AC3E}">
        <p14:creationId xmlns:p14="http://schemas.microsoft.com/office/powerpoint/2010/main" val="955366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36149FF3-A49E-E141-9105-B067DADB824D}" type="slidenum">
              <a:rPr lang="en-GB" smtClean="0"/>
              <a:pPr/>
              <a:t>‹#›</a:t>
            </a:fld>
            <a:endParaRPr lang="en-GB" dirty="0"/>
          </a:p>
        </p:txBody>
      </p:sp>
    </p:spTree>
    <p:extLst>
      <p:ext uri="{BB962C8B-B14F-4D97-AF65-F5344CB8AC3E}">
        <p14:creationId xmlns:p14="http://schemas.microsoft.com/office/powerpoint/2010/main" val="694787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endParaRPr lang="en-GB" dirty="0"/>
          </a:p>
        </p:txBody>
      </p:sp>
      <p:sp>
        <p:nvSpPr>
          <p:cNvPr id="9" name="Slide Number Placeholder 8"/>
          <p:cNvSpPr>
            <a:spLocks noGrp="1"/>
          </p:cNvSpPr>
          <p:nvPr>
            <p:ph type="sldNum" sz="quarter" idx="12"/>
          </p:nvPr>
        </p:nvSpPr>
        <p:spPr/>
        <p:txBody>
          <a:bodyPr/>
          <a:lstStyle/>
          <a:p>
            <a:fld id="{F816E8D1-47E9-724D-A5E8-E273F9D5776A}" type="slidenum">
              <a:rPr lang="en-GB" smtClean="0"/>
              <a:pPr/>
              <a:t>‹#›</a:t>
            </a:fld>
            <a:endParaRPr lang="en-GB" dirty="0"/>
          </a:p>
        </p:txBody>
      </p:sp>
    </p:spTree>
    <p:extLst>
      <p:ext uri="{BB962C8B-B14F-4D97-AF65-F5344CB8AC3E}">
        <p14:creationId xmlns:p14="http://schemas.microsoft.com/office/powerpoint/2010/main" val="936382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5" name="Slide Number Placeholder 4"/>
          <p:cNvSpPr>
            <a:spLocks noGrp="1"/>
          </p:cNvSpPr>
          <p:nvPr>
            <p:ph type="sldNum" sz="quarter" idx="12"/>
          </p:nvPr>
        </p:nvSpPr>
        <p:spPr/>
        <p:txBody>
          <a:bodyPr/>
          <a:lstStyle/>
          <a:p>
            <a:fld id="{D0BBBD30-0423-B246-9E83-9CB1CEEAC0E5}" type="slidenum">
              <a:rPr lang="en-GB" smtClean="0"/>
              <a:pPr/>
              <a:t>‹#›</a:t>
            </a:fld>
            <a:endParaRPr lang="en-GB" dirty="0"/>
          </a:p>
        </p:txBody>
      </p:sp>
    </p:spTree>
    <p:extLst>
      <p:ext uri="{BB962C8B-B14F-4D97-AF65-F5344CB8AC3E}">
        <p14:creationId xmlns:p14="http://schemas.microsoft.com/office/powerpoint/2010/main" val="1478598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endParaRPr lang="en-GB" dirty="0"/>
          </a:p>
        </p:txBody>
      </p:sp>
      <p:sp>
        <p:nvSpPr>
          <p:cNvPr id="4" name="Slide Number Placeholder 3"/>
          <p:cNvSpPr>
            <a:spLocks noGrp="1"/>
          </p:cNvSpPr>
          <p:nvPr>
            <p:ph type="sldNum" sz="quarter" idx="12"/>
          </p:nvPr>
        </p:nvSpPr>
        <p:spPr/>
        <p:txBody>
          <a:bodyPr/>
          <a:lstStyle/>
          <a:p>
            <a:fld id="{F16E92E0-BB9F-2249-832B-9EA6A218DBCD}" type="slidenum">
              <a:rPr lang="en-GB" smtClean="0"/>
              <a:pPr/>
              <a:t>‹#›</a:t>
            </a:fld>
            <a:endParaRPr lang="en-GB" dirty="0"/>
          </a:p>
        </p:txBody>
      </p:sp>
    </p:spTree>
    <p:extLst>
      <p:ext uri="{BB962C8B-B14F-4D97-AF65-F5344CB8AC3E}">
        <p14:creationId xmlns:p14="http://schemas.microsoft.com/office/powerpoint/2010/main" val="204645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C2AC-2611-4800-A9EB-957AAD52B2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F9A8415-FA93-4D75-86F3-D904D08B4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CDA42-9CE1-4485-AEDA-50747A33C2A0}"/>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7DA78F0B-07AE-481D-A636-045219CF91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CB5D4-3730-4BD6-90E2-6D4F4AAAF8F8}"/>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39811197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4D02A32B-D8C8-D540-A3E7-03BDBD86C531}" type="slidenum">
              <a:rPr lang="en-GB" smtClean="0"/>
              <a:pPr/>
              <a:t>‹#›</a:t>
            </a:fld>
            <a:endParaRPr lang="en-GB" dirty="0"/>
          </a:p>
        </p:txBody>
      </p:sp>
    </p:spTree>
    <p:extLst>
      <p:ext uri="{BB962C8B-B14F-4D97-AF65-F5344CB8AC3E}">
        <p14:creationId xmlns:p14="http://schemas.microsoft.com/office/powerpoint/2010/main" val="26869526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F55E943E-5B2D-504D-9C17-C53C335DBE7B}" type="slidenum">
              <a:rPr lang="en-GB" smtClean="0"/>
              <a:pPr/>
              <a:t>‹#›</a:t>
            </a:fld>
            <a:endParaRPr lang="en-GB" dirty="0"/>
          </a:p>
        </p:txBody>
      </p:sp>
    </p:spTree>
    <p:extLst>
      <p:ext uri="{BB962C8B-B14F-4D97-AF65-F5344CB8AC3E}">
        <p14:creationId xmlns:p14="http://schemas.microsoft.com/office/powerpoint/2010/main" val="14333333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8B0A9418-A2A8-FA45-AAA2-8DF3536D8962}" type="slidenum">
              <a:rPr lang="en-GB" smtClean="0"/>
              <a:pPr/>
              <a:t>‹#›</a:t>
            </a:fld>
            <a:endParaRPr lang="en-GB" dirty="0"/>
          </a:p>
        </p:txBody>
      </p:sp>
    </p:spTree>
    <p:extLst>
      <p:ext uri="{BB962C8B-B14F-4D97-AF65-F5344CB8AC3E}">
        <p14:creationId xmlns:p14="http://schemas.microsoft.com/office/powerpoint/2010/main" val="2395755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CE03F806-5130-6B44-9307-4F64D4F02A3B}" type="slidenum">
              <a:rPr lang="en-GB" smtClean="0"/>
              <a:pPr/>
              <a:t>‹#›</a:t>
            </a:fld>
            <a:endParaRPr lang="en-GB" dirty="0"/>
          </a:p>
        </p:txBody>
      </p:sp>
    </p:spTree>
    <p:extLst>
      <p:ext uri="{BB962C8B-B14F-4D97-AF65-F5344CB8AC3E}">
        <p14:creationId xmlns:p14="http://schemas.microsoft.com/office/powerpoint/2010/main" val="55789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C326-8E47-4924-A0F4-D261ECC879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D7FBE6-5DDC-4D01-B086-896100AEA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D8AE81-E338-48A2-A98F-8AFDDF2B4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C8A8989-FF95-4236-8C17-5D73F4DD627D}"/>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6" name="Footer Placeholder 5">
            <a:extLst>
              <a:ext uri="{FF2B5EF4-FFF2-40B4-BE49-F238E27FC236}">
                <a16:creationId xmlns:a16="http://schemas.microsoft.com/office/drawing/2014/main" id="{5C5916CE-73A6-4C3A-98C2-E40368194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CC399C-3CEA-4165-BEFC-4B9246E1338F}"/>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100343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4F0D-B3B2-4C7E-85FB-F9979AE0B47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3CDC72-D62A-4BC6-B192-9F215110D1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A4C4AA-2321-44B9-9F59-4F37FEB4C0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8A61523-DE87-4524-820A-2E6BAD875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29CE9C-ECE7-48E1-99E0-F386B82919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20D9D02-F2D7-4D24-9A38-5EC9BF4CE3EA}"/>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8" name="Footer Placeholder 7">
            <a:extLst>
              <a:ext uri="{FF2B5EF4-FFF2-40B4-BE49-F238E27FC236}">
                <a16:creationId xmlns:a16="http://schemas.microsoft.com/office/drawing/2014/main" id="{504D28DF-B8D9-4C00-9180-2BA267A8E7A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7FB6A9C-14EA-4359-956D-AE957202DA94}"/>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208822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EF07-B7A2-4896-B0CB-7BE2868016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CC639BB-2EEB-4950-A683-884537FE9538}"/>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4" name="Footer Placeholder 3">
            <a:extLst>
              <a:ext uri="{FF2B5EF4-FFF2-40B4-BE49-F238E27FC236}">
                <a16:creationId xmlns:a16="http://schemas.microsoft.com/office/drawing/2014/main" id="{1FD054AF-0AF6-46D3-BF3F-E151FBEEDF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185FBF-5F1A-4FF4-96DC-0CD0F8D17876}"/>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484094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F45AC-1A10-449E-A8D6-3031101406D8}"/>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3" name="Footer Placeholder 2">
            <a:extLst>
              <a:ext uri="{FF2B5EF4-FFF2-40B4-BE49-F238E27FC236}">
                <a16:creationId xmlns:a16="http://schemas.microsoft.com/office/drawing/2014/main" id="{9216EE48-27AB-4B49-8975-78D71C7C21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FA65BC-9DB5-420E-A908-0341FC6CF3BA}"/>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255575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A2A-1A22-4EDE-8DA2-C49578239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664E54-7326-4B1F-94A2-5432B10A4D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0BAC63-1EA3-420F-BB06-C47FD77F2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8239B-6E53-43A4-878B-52052F977354}"/>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6" name="Footer Placeholder 5">
            <a:extLst>
              <a:ext uri="{FF2B5EF4-FFF2-40B4-BE49-F238E27FC236}">
                <a16:creationId xmlns:a16="http://schemas.microsoft.com/office/drawing/2014/main" id="{4C99F5E9-7E34-47AB-8BC0-FA69F5327E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7C91CA-D070-4825-96F6-A3AB49091616}"/>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4102044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A616-8434-47DC-836B-073E9EF8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330000E-0A3E-476F-9C56-567EBCB4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494D79-5EFC-4E08-9C17-C7D3FB53E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E42F5C-C923-4272-A5A9-94B172FAD151}"/>
              </a:ext>
            </a:extLst>
          </p:cNvPr>
          <p:cNvSpPr>
            <a:spLocks noGrp="1"/>
          </p:cNvSpPr>
          <p:nvPr>
            <p:ph type="dt" sz="half" idx="10"/>
          </p:nvPr>
        </p:nvSpPr>
        <p:spPr/>
        <p:txBody>
          <a:bodyPr/>
          <a:lstStyle/>
          <a:p>
            <a:fld id="{5F7C9301-9744-4B3A-80C4-3D4D286524F9}" type="datetimeFigureOut">
              <a:rPr lang="en-GB" smtClean="0"/>
              <a:t>10/01/2023</a:t>
            </a:fld>
            <a:endParaRPr lang="en-GB"/>
          </a:p>
        </p:txBody>
      </p:sp>
      <p:sp>
        <p:nvSpPr>
          <p:cNvPr id="6" name="Footer Placeholder 5">
            <a:extLst>
              <a:ext uri="{FF2B5EF4-FFF2-40B4-BE49-F238E27FC236}">
                <a16:creationId xmlns:a16="http://schemas.microsoft.com/office/drawing/2014/main" id="{D3A795B0-88D8-461F-9D1A-25EEFA5D04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D143E-36B9-4AE2-9997-01045D20EF54}"/>
              </a:ext>
            </a:extLst>
          </p:cNvPr>
          <p:cNvSpPr>
            <a:spLocks noGrp="1"/>
          </p:cNvSpPr>
          <p:nvPr>
            <p:ph type="sldNum" sz="quarter" idx="12"/>
          </p:nvPr>
        </p:nvSpPr>
        <p:spPr/>
        <p:txBody>
          <a:bodyPr/>
          <a:lstStyle/>
          <a:p>
            <a:fld id="{63F266AD-BDEF-47D8-AF20-5B2AA3E65535}" type="slidenum">
              <a:rPr lang="en-GB" smtClean="0"/>
              <a:t>‹#›</a:t>
            </a:fld>
            <a:endParaRPr lang="en-GB"/>
          </a:p>
        </p:txBody>
      </p:sp>
    </p:spTree>
    <p:extLst>
      <p:ext uri="{BB962C8B-B14F-4D97-AF65-F5344CB8AC3E}">
        <p14:creationId xmlns:p14="http://schemas.microsoft.com/office/powerpoint/2010/main" val="279389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3779B-9542-4384-A318-9263B3B8B2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78B14C-0F37-482A-B649-59B6400EB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01518F-31B1-4CCF-85E0-1AA7B8767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C9301-9744-4B3A-80C4-3D4D286524F9}" type="datetimeFigureOut">
              <a:rPr lang="en-GB" smtClean="0"/>
              <a:t>10/01/2023</a:t>
            </a:fld>
            <a:endParaRPr lang="en-GB"/>
          </a:p>
        </p:txBody>
      </p:sp>
      <p:sp>
        <p:nvSpPr>
          <p:cNvPr id="5" name="Footer Placeholder 4">
            <a:extLst>
              <a:ext uri="{FF2B5EF4-FFF2-40B4-BE49-F238E27FC236}">
                <a16:creationId xmlns:a16="http://schemas.microsoft.com/office/drawing/2014/main" id="{D1C871F8-B00E-4DD4-915F-A92A26CA44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5DD8ED3-687B-407D-A24F-BFF363A5E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266AD-BDEF-47D8-AF20-5B2AA3E65535}" type="slidenum">
              <a:rPr lang="en-GB" smtClean="0"/>
              <a:t>‹#›</a:t>
            </a:fld>
            <a:endParaRPr lang="en-GB"/>
          </a:p>
        </p:txBody>
      </p:sp>
    </p:spTree>
    <p:extLst>
      <p:ext uri="{BB962C8B-B14F-4D97-AF65-F5344CB8AC3E}">
        <p14:creationId xmlns:p14="http://schemas.microsoft.com/office/powerpoint/2010/main" val="4215145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0397E9-EC0A-4AFE-9122-F71FAA171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A16DCF-4CAC-46E5-AF58-718F56F2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EDDB9D-8EB8-4646-AD27-8CD8A8F6F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A9208682-B7B3-437D-90AB-A3E9CEB44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CB26FF-B1F9-4FA4-B443-0CFE1FD6D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A8AD-D0C6-4642-8F15-9040E7210FD1}" type="slidenum">
              <a:rPr lang="en-GB" smtClean="0"/>
              <a:t>‹#›</a:t>
            </a:fld>
            <a:endParaRPr lang="en-GB"/>
          </a:p>
        </p:txBody>
      </p:sp>
    </p:spTree>
    <p:extLst>
      <p:ext uri="{BB962C8B-B14F-4D97-AF65-F5344CB8AC3E}">
        <p14:creationId xmlns:p14="http://schemas.microsoft.com/office/powerpoint/2010/main" val="3011153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27C4F-9799-BF4B-B133-E77214CF28EA}" type="slidenum">
              <a:rPr lang="en-GB" smtClean="0"/>
              <a:pPr/>
              <a:t>‹#›</a:t>
            </a:fld>
            <a:endParaRPr lang="en-GB" dirty="0"/>
          </a:p>
        </p:txBody>
      </p:sp>
    </p:spTree>
    <p:extLst>
      <p:ext uri="{BB962C8B-B14F-4D97-AF65-F5344CB8AC3E}">
        <p14:creationId xmlns:p14="http://schemas.microsoft.com/office/powerpoint/2010/main" val="4450452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122DAB05-4C44-47A1-AD67-BA309CA5BEBB}"/>
              </a:ext>
            </a:extLst>
          </p:cNvPr>
          <p:cNvSpPr>
            <a:spLocks noGrp="1"/>
          </p:cNvSpPr>
          <p:nvPr>
            <p:ph type="title"/>
          </p:nvPr>
        </p:nvSpPr>
        <p:spPr>
          <a:xfrm>
            <a:off x="640080" y="325369"/>
            <a:ext cx="4368602" cy="1956841"/>
          </a:xfrm>
        </p:spPr>
        <p:txBody>
          <a:bodyPr anchor="b">
            <a:normAutofit/>
          </a:bodyPr>
          <a:lstStyle/>
          <a:p>
            <a:r>
              <a:rPr lang="en-GB" sz="5400" b="1" dirty="0"/>
              <a:t>Welcome</a:t>
            </a:r>
          </a:p>
        </p:txBody>
      </p:sp>
      <p:sp>
        <p:nvSpPr>
          <p:cNvPr id="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a:extLst>
              <a:ext uri="{FF2B5EF4-FFF2-40B4-BE49-F238E27FC236}">
                <a16:creationId xmlns:a16="http://schemas.microsoft.com/office/drawing/2014/main" id="{E312F808-9362-4B5E-8543-50549AD79957}"/>
              </a:ext>
            </a:extLst>
          </p:cNvPr>
          <p:cNvSpPr>
            <a:spLocks noGrp="1"/>
          </p:cNvSpPr>
          <p:nvPr>
            <p:ph idx="1"/>
          </p:nvPr>
        </p:nvSpPr>
        <p:spPr>
          <a:xfrm>
            <a:off x="640080" y="2872899"/>
            <a:ext cx="4243589" cy="3320668"/>
          </a:xfrm>
        </p:spPr>
        <p:txBody>
          <a:bodyPr>
            <a:normAutofit/>
          </a:bodyPr>
          <a:lstStyle/>
          <a:p>
            <a:pPr marL="0" indent="0">
              <a:buNone/>
            </a:pPr>
            <a:r>
              <a:rPr lang="en-GB" sz="4000" b="1" dirty="0"/>
              <a:t>Global health</a:t>
            </a:r>
          </a:p>
          <a:p>
            <a:pPr marL="0" indent="0">
              <a:buNone/>
            </a:pPr>
            <a:endParaRPr lang="en-GB" sz="4000" dirty="0"/>
          </a:p>
          <a:p>
            <a:pPr marL="0" indent="0">
              <a:buNone/>
            </a:pPr>
            <a:r>
              <a:rPr lang="en-GB" sz="4000" dirty="0"/>
              <a:t>Session 7</a:t>
            </a:r>
          </a:p>
          <a:p>
            <a:pPr marL="0" indent="0">
              <a:buNone/>
            </a:pPr>
            <a:r>
              <a:rPr lang="en-GB" sz="4000" dirty="0" err="1"/>
              <a:t>Dr.</a:t>
            </a:r>
            <a:r>
              <a:rPr lang="en-GB" sz="4000" dirty="0"/>
              <a:t> Tilly Paz</a:t>
            </a:r>
          </a:p>
        </p:txBody>
      </p:sp>
      <p:pic>
        <p:nvPicPr>
          <p:cNvPr id="8" name="Picture 7" descr="A person holding a globe">
            <a:extLst>
              <a:ext uri="{FF2B5EF4-FFF2-40B4-BE49-F238E27FC236}">
                <a16:creationId xmlns:a16="http://schemas.microsoft.com/office/drawing/2014/main" id="{F62B61E5-26C6-4CFE-92C4-C6CCAC82ED8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404" r="199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05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52252" y="3129148"/>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The Burden of Health Conditions for Females</a:t>
            </a: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table of leading female DALYs cause is shown in two tables. First table: the four column headers shown are the Rank and Cause of low-income female and rank and cause of lower middle-income female. The table infers the data respectively as follows: 1, Malaria and 1, Ischemic heart disease. 2, Lower respiratory infections and 2, Diarrheal diseases. 3, Diarrheal diseases and 3, Lower respiratory infections. 4, HIV/AIDS and 4, Stroke. 5, Neonatal encephalopathy and 5, Dietary iron deficiency. 6, Neonatal preterm birth and 6, Neonatal preterm birth. 7, Tuberculosis and 7, Malaria. 8, Protein-energy malnutrition and 8, Low back and neck pain. 9, Congenital defects and 9, Sense organ diseases. 10, Meningitis and 10, COP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38" y="953738"/>
            <a:ext cx="7608304" cy="5021480"/>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CDC932-8746-432F-BFF5-2D47EDAAACFE}"/>
              </a:ext>
            </a:extLst>
          </p:cNvPr>
          <p:cNvPicPr>
            <a:picLocks noChangeAspect="1"/>
          </p:cNvPicPr>
          <p:nvPr/>
        </p:nvPicPr>
        <p:blipFill>
          <a:blip r:embed="rId4"/>
          <a:stretch>
            <a:fillRect/>
          </a:stretch>
        </p:blipFill>
        <p:spPr>
          <a:xfrm>
            <a:off x="7919395" y="634147"/>
            <a:ext cx="3594962" cy="2381250"/>
          </a:xfrm>
          <a:prstGeom prst="rect">
            <a:avLst/>
          </a:prstGeom>
        </p:spPr>
      </p:pic>
    </p:spTree>
    <p:extLst>
      <p:ext uri="{BB962C8B-B14F-4D97-AF65-F5344CB8AC3E}">
        <p14:creationId xmlns:p14="http://schemas.microsoft.com/office/powerpoint/2010/main" val="27772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a:solidFill>
                  <a:schemeClr val="tx1"/>
                </a:solidFill>
                <a:latin typeface="+mj-lt"/>
                <a:ea typeface="+mj-ea"/>
                <a:cs typeface="+mj-cs"/>
              </a:rPr>
              <a:t>The Burden of Health Conditions for Females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The table of leading female DALYs cause is shown in two tables. Second table: the four column headers shown are the Rank and Cause of Upper middle-income female and rank and cause of high-income female. The table infers the data respectively as follows: 1, Ischemic heart disease and 1, Low back and neck pain. 2, Stroke and 2, Ischemic heart disease. 3, Low back/neck pain and 3, Alzheimer’s disease. 4, Sense organ diseases and 4, Stroke. 5, Depressive disorders and 5, Skin diseases. 6, Diabetes and 6, Sense organ diseases. 7, Skin diseases and 7, Migraine. 8, Migraine and 8, Depressive disorders. 9, COPD and 9, Diabetes. 10, Road injuries and 10, Lung canc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950118"/>
            <a:ext cx="6702552" cy="4055043"/>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7938752" y="5172074"/>
            <a:ext cx="3455097" cy="808101"/>
          </a:xfrm>
          <a:prstGeom prst="rect">
            <a:avLst/>
          </a:prstGeom>
        </p:spPr>
        <p:txBody>
          <a:bodyPr vert="horz" lIns="91440" tIns="45720" rIns="91440" bIns="45720" rtlCol="0" anchor="ctr">
            <a:normAutofit fontScale="70000" lnSpcReduction="20000"/>
          </a:bodyPr>
          <a:lstStyle/>
          <a:p>
            <a:pPr indent="-228600">
              <a:lnSpc>
                <a:spcPct val="90000"/>
              </a:lnSpc>
              <a:spcAft>
                <a:spcPts val="600"/>
              </a:spcAft>
              <a:buFont typeface="Arial" panose="020B0604020202020204" pitchFamily="34" charset="0"/>
              <a:buChar char="•"/>
            </a:pPr>
            <a:r>
              <a:rPr lang="en-US" dirty="0"/>
              <a:t>Data from Institute of Health Metrics and Evaluation (IHME). (n.d.). GBD Compare: Viz Hub. Retrieved from https://vizhub.healthdata.org/gbd-compare/</a:t>
            </a:r>
          </a:p>
        </p:txBody>
      </p:sp>
      <p:pic>
        <p:nvPicPr>
          <p:cNvPr id="8" name="Picture 7">
            <a:extLst>
              <a:ext uri="{FF2B5EF4-FFF2-40B4-BE49-F238E27FC236}">
                <a16:creationId xmlns:a16="http://schemas.microsoft.com/office/drawing/2014/main" id="{3EAB1D11-A6AC-4EF8-8CE7-2135FC720DEC}"/>
              </a:ext>
            </a:extLst>
          </p:cNvPr>
          <p:cNvPicPr>
            <a:picLocks noChangeAspect="1"/>
          </p:cNvPicPr>
          <p:nvPr/>
        </p:nvPicPr>
        <p:blipFill>
          <a:blip r:embed="rId4"/>
          <a:stretch>
            <a:fillRect/>
          </a:stretch>
        </p:blipFill>
        <p:spPr>
          <a:xfrm>
            <a:off x="6978493" y="1334600"/>
            <a:ext cx="4365783" cy="2905949"/>
          </a:xfrm>
          <a:prstGeom prst="rect">
            <a:avLst/>
          </a:prstGeom>
        </p:spPr>
      </p:pic>
    </p:spTree>
    <p:extLst>
      <p:ext uri="{BB962C8B-B14F-4D97-AF65-F5344CB8AC3E}">
        <p14:creationId xmlns:p14="http://schemas.microsoft.com/office/powerpoint/2010/main" val="254198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The Burden of Health Conditions for Females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buNone/>
            </a:pPr>
            <a:r>
              <a:rPr lang="en-US" b="1" dirty="0"/>
              <a:t>Sex-Selective Abortion</a:t>
            </a:r>
            <a:endParaRPr lang="en-US" b="1"/>
          </a:p>
          <a:p>
            <a:r>
              <a:rPr lang="en-US" dirty="0"/>
              <a:t>Skewed ratios of males to females in some countries</a:t>
            </a:r>
          </a:p>
          <a:p>
            <a:pPr lvl="1"/>
            <a:r>
              <a:rPr lang="en-US" dirty="0"/>
              <a:t> India: 900 females born for every 1,000 males</a:t>
            </a:r>
          </a:p>
          <a:p>
            <a:pPr lvl="1"/>
            <a:r>
              <a:rPr lang="en-US" dirty="0"/>
              <a:t>China: 870 females born for every 1,000 males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a:solidFill>
                  <a:srgbClr val="FFFFFF"/>
                </a:solidFill>
              </a:rPr>
              <a:t>The Burden of Health Conditions for Females</a:t>
            </a:r>
          </a:p>
        </p:txBody>
      </p:sp>
      <p:graphicFrame>
        <p:nvGraphicFramePr>
          <p:cNvPr id="5" name="Content Placeholder 2">
            <a:extLst>
              <a:ext uri="{FF2B5EF4-FFF2-40B4-BE49-F238E27FC236}">
                <a16:creationId xmlns:a16="http://schemas.microsoft.com/office/drawing/2014/main" id="{757B13AF-7963-4BF1-B6ED-A061408A6DF8}"/>
              </a:ext>
            </a:extLst>
          </p:cNvPr>
          <p:cNvGraphicFramePr>
            <a:graphicFrameLocks noGrp="1"/>
          </p:cNvGraphicFramePr>
          <p:nvPr>
            <p:ph idx="1"/>
            <p:extLst>
              <p:ext uri="{D42A27DB-BD31-4B8C-83A1-F6EECF244321}">
                <p14:modId xmlns:p14="http://schemas.microsoft.com/office/powerpoint/2010/main" val="45169229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The Burden of Health Conditions for Females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buNone/>
            </a:pPr>
            <a:r>
              <a:rPr lang="en-US" b="1"/>
              <a:t>Sexually Transmitted Infections (STIs)</a:t>
            </a:r>
          </a:p>
          <a:p>
            <a:r>
              <a:rPr lang="en-US" dirty="0"/>
              <a:t>Women are biologically more susceptible</a:t>
            </a:r>
          </a:p>
          <a:p>
            <a:r>
              <a:rPr lang="en-US" dirty="0"/>
              <a:t>Risk factors for women include young age, sex with high-risk partners, and inability to negotiate condom use</a:t>
            </a:r>
          </a:p>
          <a:p>
            <a:r>
              <a:rPr lang="en-US" dirty="0"/>
              <a:t>There are an estimated 530,000 cases of HPV a year that cause about 270,000 cervical cancer deaths a year</a:t>
            </a:r>
          </a:p>
          <a:p>
            <a:pPr>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a:solidFill>
                  <a:srgbClr val="FFFFFF"/>
                </a:solidFill>
              </a:rPr>
              <a:t>The Burden of Health Conditions for Females</a:t>
            </a:r>
          </a:p>
        </p:txBody>
      </p:sp>
      <p:graphicFrame>
        <p:nvGraphicFramePr>
          <p:cNvPr id="5" name="Content Placeholder 2">
            <a:extLst>
              <a:ext uri="{FF2B5EF4-FFF2-40B4-BE49-F238E27FC236}">
                <a16:creationId xmlns:a16="http://schemas.microsoft.com/office/drawing/2014/main" id="{60F25820-2878-4A22-A479-06E2567F1F05}"/>
              </a:ext>
            </a:extLst>
          </p:cNvPr>
          <p:cNvGraphicFramePr>
            <a:graphicFrameLocks noGrp="1"/>
          </p:cNvGraphicFramePr>
          <p:nvPr>
            <p:ph idx="1"/>
            <p:extLst>
              <p:ext uri="{D42A27DB-BD31-4B8C-83A1-F6EECF244321}">
                <p14:modId xmlns:p14="http://schemas.microsoft.com/office/powerpoint/2010/main" val="398909712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The Burden of Health Conditions for Women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buNone/>
            </a:pPr>
            <a:r>
              <a:rPr lang="en-US" b="1"/>
              <a:t>Maternal Morbidity and Mortality</a:t>
            </a:r>
          </a:p>
          <a:p>
            <a:r>
              <a:rPr lang="en-US"/>
              <a:t>About 300,000 maternal deaths annually</a:t>
            </a:r>
          </a:p>
          <a:p>
            <a:r>
              <a:rPr lang="en-US"/>
              <a:t>Almost 60% of all maternal deaths occur in 10 countries: India, Nigeria, Pakistan, Indonesia, Tanzania, Kenya, Bangladesh, Uganda, Ethiopia, and the Democratic Republic of the Congo</a:t>
            </a:r>
          </a:p>
          <a:p>
            <a:r>
              <a:rPr lang="en-US"/>
              <a:t>Birth is the time of greatest risk for mother and baby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The Burden of Health Conditions for Women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b="1" dirty="0"/>
              <a:t>Maternal Morbidity and Mortality</a:t>
            </a:r>
            <a:endParaRPr lang="en-US" dirty="0"/>
          </a:p>
          <a:p>
            <a:r>
              <a:rPr lang="en-US" dirty="0"/>
              <a:t>Twenty percent of maternal deaths are from obstructed labor and indirect causes, 80% are from direct causes </a:t>
            </a:r>
          </a:p>
          <a:p>
            <a:r>
              <a:rPr lang="en-US" dirty="0"/>
              <a:t>A woman in a high-income country has only a 1:3,300 chance of dying a maternal death, compared to 1:36 chance for a women in Sub-Saharan Africa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a:solidFill>
                  <a:srgbClr val="FFFFFF"/>
                </a:solidFill>
              </a:rPr>
              <a:t>The Burden of Health Conditions for Women</a:t>
            </a:r>
          </a:p>
        </p:txBody>
      </p:sp>
      <p:graphicFrame>
        <p:nvGraphicFramePr>
          <p:cNvPr id="5" name="Content Placeholder 2">
            <a:extLst>
              <a:ext uri="{FF2B5EF4-FFF2-40B4-BE49-F238E27FC236}">
                <a16:creationId xmlns:a16="http://schemas.microsoft.com/office/drawing/2014/main" id="{F36CA9DB-C73C-494C-A0E9-99FBF69087AE}"/>
              </a:ext>
            </a:extLst>
          </p:cNvPr>
          <p:cNvGraphicFramePr>
            <a:graphicFrameLocks noGrp="1"/>
          </p:cNvGraphicFramePr>
          <p:nvPr>
            <p:ph idx="1"/>
            <p:extLst>
              <p:ext uri="{D42A27DB-BD31-4B8C-83A1-F6EECF244321}">
                <p14:modId xmlns:p14="http://schemas.microsoft.com/office/powerpoint/2010/main" val="4418740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Addressing Future Challenges</a:t>
            </a:r>
          </a:p>
        </p:txBody>
      </p:sp>
      <p:sp>
        <p:nvSpPr>
          <p:cNvPr id="3" name="Content Placeholder 2"/>
          <p:cNvSpPr>
            <a:spLocks noGrp="1"/>
          </p:cNvSpPr>
          <p:nvPr>
            <p:ph idx="1"/>
          </p:nvPr>
        </p:nvSpPr>
        <p:spPr>
          <a:xfrm>
            <a:off x="6464410" y="841247"/>
            <a:ext cx="4484536" cy="5340097"/>
          </a:xfrm>
        </p:spPr>
        <p:txBody>
          <a:bodyPr anchor="ctr">
            <a:normAutofit/>
          </a:bodyPr>
          <a:lstStyle/>
          <a:p>
            <a:r>
              <a:rPr lang="en-US" sz="1800">
                <a:solidFill>
                  <a:schemeClr val="tx2"/>
                </a:solidFill>
              </a:rPr>
              <a:t>Enhancing health of women in low- and middle-income countries will require a multifaceted approach that includes:</a:t>
            </a:r>
          </a:p>
          <a:p>
            <a:pPr lvl="1"/>
            <a:r>
              <a:rPr lang="en-US" sz="1800">
                <a:solidFill>
                  <a:schemeClr val="tx2"/>
                </a:solidFill>
              </a:rPr>
              <a:t>Enhancement of nutritional status</a:t>
            </a:r>
          </a:p>
          <a:p>
            <a:pPr lvl="1"/>
            <a:r>
              <a:rPr lang="en-US" sz="1800">
                <a:solidFill>
                  <a:schemeClr val="tx2"/>
                </a:solidFill>
              </a:rPr>
              <a:t>Cost-effective approaches to reducing the burden of communicable disease</a:t>
            </a:r>
          </a:p>
          <a:p>
            <a:pPr lvl="1"/>
            <a:r>
              <a:rPr lang="en-US" sz="1800">
                <a:solidFill>
                  <a:schemeClr val="tx2"/>
                </a:solidFill>
              </a:rPr>
              <a:t>Greater access to family planning, quality prenatal care, and quality obstetric care</a:t>
            </a:r>
          </a:p>
          <a:p>
            <a:pPr lvl="1"/>
            <a:r>
              <a:rPr lang="en-US" sz="1800">
                <a:solidFill>
                  <a:schemeClr val="tx2"/>
                </a:solidFill>
              </a:rPr>
              <a:t>Addressing the leading causes of disability and death that go beyond reproductive health</a:t>
            </a:r>
          </a:p>
          <a:p>
            <a:endParaRPr lang="en-US" sz="1800">
              <a:solidFill>
                <a:schemeClr val="tx2"/>
              </a:solidFill>
            </a:endParaRPr>
          </a:p>
        </p:txBody>
      </p:sp>
    </p:spTree>
    <p:extLst>
      <p:ext uri="{BB962C8B-B14F-4D97-AF65-F5344CB8AC3E}">
        <p14:creationId xmlns:p14="http://schemas.microsoft.com/office/powerpoint/2010/main" val="40772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p:cNvSpPr>
            <a:spLocks noGrp="1"/>
          </p:cNvSpPr>
          <p:nvPr>
            <p:ph type="title"/>
          </p:nvPr>
        </p:nvSpPr>
        <p:spPr>
          <a:xfrm>
            <a:off x="4552950" y="329184"/>
            <a:ext cx="6995922" cy="1783080"/>
          </a:xfrm>
        </p:spPr>
        <p:txBody>
          <a:bodyPr anchor="b">
            <a:normAutofit/>
          </a:bodyPr>
          <a:lstStyle/>
          <a:p>
            <a:r>
              <a:rPr lang="en-GB" sz="5400" b="1" dirty="0"/>
              <a:t>In this session you will:</a:t>
            </a:r>
          </a:p>
        </p:txBody>
      </p:sp>
      <p:pic>
        <p:nvPicPr>
          <p:cNvPr id="5" name="Picture 4">
            <a:extLst>
              <a:ext uri="{FF2B5EF4-FFF2-40B4-BE49-F238E27FC236}">
                <a16:creationId xmlns:a16="http://schemas.microsoft.com/office/drawing/2014/main" id="{9F812B7E-AF5B-406E-BA78-B1EFB00A155A}"/>
              </a:ext>
            </a:extLst>
          </p:cNvPr>
          <p:cNvPicPr>
            <a:picLocks noChangeAspect="1"/>
          </p:cNvPicPr>
          <p:nvPr/>
        </p:nvPicPr>
        <p:blipFill rotWithShape="1">
          <a:blip r:embed="rId3"/>
          <a:srcRect l="54529" r="1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p:cNvSpPr>
            <a:spLocks noGrp="1"/>
          </p:cNvSpPr>
          <p:nvPr>
            <p:ph idx="1"/>
          </p:nvPr>
        </p:nvSpPr>
        <p:spPr>
          <a:xfrm>
            <a:off x="5297762" y="2706624"/>
            <a:ext cx="6251110" cy="3483864"/>
          </a:xfrm>
        </p:spPr>
        <p:txBody>
          <a:bodyPr>
            <a:normAutofit/>
          </a:bodyPr>
          <a:lstStyle/>
          <a:p>
            <a:r>
              <a:rPr lang="en-GB" sz="2400" dirty="0"/>
              <a:t>Understand the main women’s health issues on a global level</a:t>
            </a:r>
          </a:p>
          <a:p>
            <a:r>
              <a:rPr lang="en-GB" sz="2400" dirty="0"/>
              <a:t>Work with case studies that focus on CDs and NCDs of women around the world</a:t>
            </a:r>
            <a:endParaRPr lang="en-GB" sz="2400" dirty="0">
              <a:latin typeface="Candara" panose="020E0502030303020204" pitchFamily="34" charset="0"/>
            </a:endParaRPr>
          </a:p>
        </p:txBody>
      </p:sp>
    </p:spTree>
    <p:extLst>
      <p:ext uri="{BB962C8B-B14F-4D97-AF65-F5344CB8AC3E}">
        <p14:creationId xmlns:p14="http://schemas.microsoft.com/office/powerpoint/2010/main" val="10288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Addressing Future Challenges</a:t>
            </a:r>
          </a:p>
        </p:txBody>
      </p:sp>
      <p:sp>
        <p:nvSpPr>
          <p:cNvPr id="3" name="Content Placeholder 2"/>
          <p:cNvSpPr>
            <a:spLocks noGrp="1"/>
          </p:cNvSpPr>
          <p:nvPr>
            <p:ph idx="1"/>
          </p:nvPr>
        </p:nvSpPr>
        <p:spPr>
          <a:xfrm>
            <a:off x="6464410" y="841247"/>
            <a:ext cx="4484536" cy="5340097"/>
          </a:xfrm>
        </p:spPr>
        <p:txBody>
          <a:bodyPr anchor="ctr">
            <a:normAutofit/>
          </a:bodyPr>
          <a:lstStyle/>
          <a:p>
            <a:pPr marL="0" indent="0">
              <a:buNone/>
            </a:pPr>
            <a:r>
              <a:rPr lang="en-US" sz="1800" b="1">
                <a:solidFill>
                  <a:schemeClr val="tx2"/>
                </a:solidFill>
              </a:rPr>
              <a:t>Female Genital Mutilation</a:t>
            </a:r>
          </a:p>
          <a:p>
            <a:r>
              <a:rPr lang="en-US" sz="1800">
                <a:solidFill>
                  <a:schemeClr val="tx2"/>
                </a:solidFill>
              </a:rPr>
              <a:t>Efforts that promote change need to be specifically tailored to local practices and beliefs</a:t>
            </a:r>
          </a:p>
          <a:p>
            <a:r>
              <a:rPr lang="en-US" sz="1800">
                <a:solidFill>
                  <a:schemeClr val="tx2"/>
                </a:solidFill>
              </a:rPr>
              <a:t>Promote female empowerment, education, and control over economic resources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Addressing Future Challenges</a:t>
            </a:r>
          </a:p>
        </p:txBody>
      </p:sp>
      <p:sp>
        <p:nvSpPr>
          <p:cNvPr id="3" name="Content Placeholder 2"/>
          <p:cNvSpPr>
            <a:spLocks noGrp="1"/>
          </p:cNvSpPr>
          <p:nvPr>
            <p:ph idx="1"/>
          </p:nvPr>
        </p:nvSpPr>
        <p:spPr>
          <a:xfrm>
            <a:off x="6464410" y="841247"/>
            <a:ext cx="4484536" cy="5340097"/>
          </a:xfrm>
        </p:spPr>
        <p:txBody>
          <a:bodyPr anchor="ctr">
            <a:normAutofit/>
          </a:bodyPr>
          <a:lstStyle/>
          <a:p>
            <a:pPr>
              <a:buNone/>
            </a:pPr>
            <a:r>
              <a:rPr lang="en-US" sz="1800" b="1">
                <a:solidFill>
                  <a:schemeClr val="tx2"/>
                </a:solidFill>
              </a:rPr>
              <a:t>Violence Against Women</a:t>
            </a:r>
          </a:p>
          <a:p>
            <a:r>
              <a:rPr lang="en-US" sz="1800">
                <a:solidFill>
                  <a:schemeClr val="tx2"/>
                </a:solidFill>
              </a:rPr>
              <a:t>Limited evidence overall about what works</a:t>
            </a:r>
          </a:p>
          <a:p>
            <a:r>
              <a:rPr lang="en-US" sz="1800">
                <a:solidFill>
                  <a:schemeClr val="tx2"/>
                </a:solidFill>
              </a:rPr>
              <a:t>Protect women through legislation</a:t>
            </a:r>
          </a:p>
          <a:p>
            <a:r>
              <a:rPr lang="en-US" sz="1800">
                <a:solidFill>
                  <a:schemeClr val="tx2"/>
                </a:solidFill>
              </a:rPr>
              <a:t>Provide shelters for abused women</a:t>
            </a:r>
          </a:p>
          <a:p>
            <a:r>
              <a:rPr lang="en-US" sz="1800">
                <a:solidFill>
                  <a:schemeClr val="tx2"/>
                </a:solidFill>
              </a:rPr>
              <a:t>Ensure police, judges, and healthcare workers are trained in effective methods</a:t>
            </a:r>
          </a:p>
          <a:p>
            <a:r>
              <a:rPr lang="en-US" sz="1800">
                <a:solidFill>
                  <a:schemeClr val="tx2"/>
                </a:solidFill>
              </a:rPr>
              <a:t>Promote community-based change of norms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Addressing Future Challenges</a:t>
            </a:r>
          </a:p>
        </p:txBody>
      </p:sp>
      <p:sp>
        <p:nvSpPr>
          <p:cNvPr id="3" name="Content Placeholder 2"/>
          <p:cNvSpPr>
            <a:spLocks noGrp="1"/>
          </p:cNvSpPr>
          <p:nvPr>
            <p:ph idx="1"/>
          </p:nvPr>
        </p:nvSpPr>
        <p:spPr>
          <a:xfrm>
            <a:off x="6464410" y="841247"/>
            <a:ext cx="4484536" cy="5340097"/>
          </a:xfrm>
        </p:spPr>
        <p:txBody>
          <a:bodyPr anchor="ctr">
            <a:normAutofit/>
          </a:bodyPr>
          <a:lstStyle/>
          <a:p>
            <a:pPr>
              <a:buNone/>
            </a:pPr>
            <a:r>
              <a:rPr lang="en-US" sz="1800" b="1">
                <a:solidFill>
                  <a:schemeClr val="tx2"/>
                </a:solidFill>
              </a:rPr>
              <a:t>Sexually Transmitted Infections (STIs)</a:t>
            </a:r>
          </a:p>
          <a:p>
            <a:r>
              <a:rPr lang="en-US" sz="1800">
                <a:solidFill>
                  <a:schemeClr val="tx2"/>
                </a:solidFill>
              </a:rPr>
              <a:t>Focus on prevention </a:t>
            </a:r>
          </a:p>
          <a:p>
            <a:r>
              <a:rPr lang="en-US" sz="1800">
                <a:solidFill>
                  <a:schemeClr val="tx2"/>
                </a:solidFill>
              </a:rPr>
              <a:t>Need high-quality surveillance of STIs</a:t>
            </a:r>
          </a:p>
          <a:p>
            <a:r>
              <a:rPr lang="en-US" sz="1800">
                <a:solidFill>
                  <a:schemeClr val="tx2"/>
                </a:solidFill>
              </a:rPr>
              <a:t>Promote health education </a:t>
            </a:r>
          </a:p>
          <a:p>
            <a:r>
              <a:rPr lang="en-US" sz="1800">
                <a:solidFill>
                  <a:schemeClr val="tx2"/>
                </a:solidFill>
              </a:rPr>
              <a:t>Train health workers to provide proper treatment of infection </a:t>
            </a:r>
          </a:p>
          <a:p>
            <a:r>
              <a:rPr lang="en-US" sz="1800">
                <a:solidFill>
                  <a:schemeClr val="tx2"/>
                </a:solidFill>
              </a:rPr>
              <a:t>Establish a system of partner notification</a:t>
            </a:r>
          </a:p>
          <a:p>
            <a:r>
              <a:rPr lang="en-US" sz="1800">
                <a:solidFill>
                  <a:schemeClr val="tx2"/>
                </a:solidFill>
              </a:rPr>
              <a:t>Ensure access to health services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Addressing Future Challenges</a:t>
            </a:r>
          </a:p>
        </p:txBody>
      </p:sp>
      <p:sp>
        <p:nvSpPr>
          <p:cNvPr id="3" name="Content Placeholder 2"/>
          <p:cNvSpPr>
            <a:spLocks noGrp="1"/>
          </p:cNvSpPr>
          <p:nvPr>
            <p:ph idx="1"/>
          </p:nvPr>
        </p:nvSpPr>
        <p:spPr>
          <a:xfrm>
            <a:off x="6464410" y="841247"/>
            <a:ext cx="4484536" cy="5340097"/>
          </a:xfrm>
        </p:spPr>
        <p:txBody>
          <a:bodyPr anchor="ctr">
            <a:normAutofit/>
          </a:bodyPr>
          <a:lstStyle/>
          <a:p>
            <a:pPr marL="0" indent="0">
              <a:buNone/>
            </a:pPr>
            <a:r>
              <a:rPr lang="en-US" sz="1800" b="1">
                <a:solidFill>
                  <a:schemeClr val="tx2"/>
                </a:solidFill>
              </a:rPr>
              <a:t>Family Planning</a:t>
            </a:r>
          </a:p>
          <a:p>
            <a:r>
              <a:rPr lang="en-US" sz="1800">
                <a:solidFill>
                  <a:schemeClr val="tx2"/>
                </a:solidFill>
              </a:rPr>
              <a:t>Studies show that women in regions like SSA would like to avoid pregnancy but do not have needed access to family planning</a:t>
            </a:r>
          </a:p>
          <a:p>
            <a:r>
              <a:rPr lang="en-US" sz="1800">
                <a:solidFill>
                  <a:schemeClr val="tx2"/>
                </a:solidFill>
              </a:rPr>
              <a:t>Delaying the age at first birth, increasing birth intervals and reducing the number of births</a:t>
            </a:r>
          </a:p>
          <a:p>
            <a:r>
              <a:rPr lang="en-US" sz="1800">
                <a:solidFill>
                  <a:schemeClr val="tx2"/>
                </a:solidFill>
              </a:rPr>
              <a:t>Family planning is a cost-effective investment to reduce maternal morbidity and mortality</a:t>
            </a:r>
          </a:p>
        </p:txBody>
      </p:sp>
    </p:spTree>
    <p:extLst>
      <p:ext uri="{BB962C8B-B14F-4D97-AF65-F5344CB8AC3E}">
        <p14:creationId xmlns:p14="http://schemas.microsoft.com/office/powerpoint/2010/main" val="146306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40B2DB38-5ABE-4DA7-B5C4-6648A103C5DA}"/>
              </a:ext>
            </a:extLst>
          </p:cNvPr>
          <p:cNvGraphicFramePr>
            <a:graphicFrameLocks noGrp="1"/>
          </p:cNvGraphicFramePr>
          <p:nvPr>
            <p:ph idx="1"/>
            <p:extLst>
              <p:ext uri="{D42A27DB-BD31-4B8C-83A1-F6EECF244321}">
                <p14:modId xmlns:p14="http://schemas.microsoft.com/office/powerpoint/2010/main" val="3467739256"/>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4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7C80285A-5419-4467-A0D6-281953EDB4EE}"/>
              </a:ext>
            </a:extLst>
          </p:cNvPr>
          <p:cNvGraphicFramePr>
            <a:graphicFrameLocks noGrp="1"/>
          </p:cNvGraphicFramePr>
          <p:nvPr>
            <p:ph idx="1"/>
            <p:extLst>
              <p:ext uri="{D42A27DB-BD31-4B8C-83A1-F6EECF244321}">
                <p14:modId xmlns:p14="http://schemas.microsoft.com/office/powerpoint/2010/main" val="1698239354"/>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50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40959852-740C-4435-9387-9419F22444D2}"/>
              </a:ext>
            </a:extLst>
          </p:cNvPr>
          <p:cNvGraphicFramePr>
            <a:graphicFrameLocks noGrp="1"/>
          </p:cNvGraphicFramePr>
          <p:nvPr>
            <p:ph idx="1"/>
            <p:extLst>
              <p:ext uri="{D42A27DB-BD31-4B8C-83A1-F6EECF244321}">
                <p14:modId xmlns:p14="http://schemas.microsoft.com/office/powerpoint/2010/main" val="3381954852"/>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28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6564D3B3-4857-4D64-BF5B-A317AFE9EC7A}"/>
              </a:ext>
            </a:extLst>
          </p:cNvPr>
          <p:cNvGraphicFramePr>
            <a:graphicFrameLocks noGrp="1"/>
          </p:cNvGraphicFramePr>
          <p:nvPr>
            <p:ph idx="1"/>
            <p:extLst>
              <p:ext uri="{D42A27DB-BD31-4B8C-83A1-F6EECF244321}">
                <p14:modId xmlns:p14="http://schemas.microsoft.com/office/powerpoint/2010/main" val="1281780917"/>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518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7EAED031-F042-41A5-B4DD-FC9848F558C5}"/>
              </a:ext>
            </a:extLst>
          </p:cNvPr>
          <p:cNvGraphicFramePr>
            <a:graphicFrameLocks noGrp="1"/>
          </p:cNvGraphicFramePr>
          <p:nvPr>
            <p:ph idx="1"/>
            <p:extLst>
              <p:ext uri="{D42A27DB-BD31-4B8C-83A1-F6EECF244321}">
                <p14:modId xmlns:p14="http://schemas.microsoft.com/office/powerpoint/2010/main" val="3648448903"/>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744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630BC-675A-4BBE-ABF7-30D5936B1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319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9545" y="621792"/>
            <a:ext cx="5181503" cy="5504688"/>
          </a:xfrm>
        </p:spPr>
        <p:txBody>
          <a:bodyPr>
            <a:normAutofit/>
          </a:bodyPr>
          <a:lstStyle/>
          <a:p>
            <a:r>
              <a:rPr lang="en-US" sz="4800">
                <a:solidFill>
                  <a:schemeClr val="bg1"/>
                </a:solidFill>
              </a:rPr>
              <a:t>Main Messages</a:t>
            </a:r>
          </a:p>
        </p:txBody>
      </p:sp>
      <p:graphicFrame>
        <p:nvGraphicFramePr>
          <p:cNvPr id="5" name="Content Placeholder 2">
            <a:extLst>
              <a:ext uri="{FF2B5EF4-FFF2-40B4-BE49-F238E27FC236}">
                <a16:creationId xmlns:a16="http://schemas.microsoft.com/office/drawing/2014/main" id="{A4BDC372-46E3-44DB-A2DB-9DD10C232353}"/>
              </a:ext>
            </a:extLst>
          </p:cNvPr>
          <p:cNvGraphicFramePr>
            <a:graphicFrameLocks noGrp="1"/>
          </p:cNvGraphicFramePr>
          <p:nvPr>
            <p:ph idx="1"/>
            <p:extLst>
              <p:ext uri="{D42A27DB-BD31-4B8C-83A1-F6EECF244321}">
                <p14:modId xmlns:p14="http://schemas.microsoft.com/office/powerpoint/2010/main" val="4146050024"/>
              </p:ext>
            </p:extLst>
          </p:nvPr>
        </p:nvGraphicFramePr>
        <p:xfrm>
          <a:off x="6488709"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8604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dirty="0">
                <a:solidFill>
                  <a:schemeClr val="bg1"/>
                </a:solidFill>
              </a:rPr>
              <a:t>The Importance of Women’s Health</a:t>
            </a:r>
          </a:p>
        </p:txBody>
      </p:sp>
      <p:graphicFrame>
        <p:nvGraphicFramePr>
          <p:cNvPr id="5" name="Content Placeholder 2">
            <a:extLst>
              <a:ext uri="{FF2B5EF4-FFF2-40B4-BE49-F238E27FC236}">
                <a16:creationId xmlns:a16="http://schemas.microsoft.com/office/drawing/2014/main" id="{34B1A550-4020-4160-A878-1F63616081CB}"/>
              </a:ext>
            </a:extLst>
          </p:cNvPr>
          <p:cNvGraphicFramePr>
            <a:graphicFrameLocks noGrp="1"/>
          </p:cNvGraphicFramePr>
          <p:nvPr>
            <p:ph idx="1"/>
            <p:extLst>
              <p:ext uri="{D42A27DB-BD31-4B8C-83A1-F6EECF244321}">
                <p14:modId xmlns:p14="http://schemas.microsoft.com/office/powerpoint/2010/main" val="2886920181"/>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6E4A-EC98-47C5-8F70-7A55794D2BA1}"/>
              </a:ext>
            </a:extLst>
          </p:cNvPr>
          <p:cNvSpPr>
            <a:spLocks noGrp="1"/>
          </p:cNvSpPr>
          <p:nvPr>
            <p:ph type="title"/>
          </p:nvPr>
        </p:nvSpPr>
        <p:spPr>
          <a:xfrm>
            <a:off x="4965430" y="629268"/>
            <a:ext cx="6586491" cy="1286160"/>
          </a:xfrm>
        </p:spPr>
        <p:txBody>
          <a:bodyPr anchor="b">
            <a:normAutofit/>
          </a:bodyPr>
          <a:lstStyle/>
          <a:p>
            <a:r>
              <a:rPr lang="en-GB" dirty="0"/>
              <a:t>See you next week</a:t>
            </a:r>
          </a:p>
        </p:txBody>
      </p:sp>
      <p:sp>
        <p:nvSpPr>
          <p:cNvPr id="3" name="Content Placeholder 2">
            <a:extLst>
              <a:ext uri="{FF2B5EF4-FFF2-40B4-BE49-F238E27FC236}">
                <a16:creationId xmlns:a16="http://schemas.microsoft.com/office/drawing/2014/main" id="{37F96EB7-CDDC-434F-AD7A-D8D52DE4326C}"/>
              </a:ext>
            </a:extLst>
          </p:cNvPr>
          <p:cNvSpPr>
            <a:spLocks noGrp="1"/>
          </p:cNvSpPr>
          <p:nvPr>
            <p:ph idx="1"/>
          </p:nvPr>
        </p:nvSpPr>
        <p:spPr>
          <a:xfrm>
            <a:off x="4965431" y="2438400"/>
            <a:ext cx="6586489" cy="3785419"/>
          </a:xfrm>
        </p:spPr>
        <p:txBody>
          <a:bodyPr>
            <a:normAutofit/>
          </a:bodyPr>
          <a:lstStyle/>
          <a:p>
            <a:pPr marL="0" indent="0">
              <a:buNone/>
            </a:pPr>
            <a:r>
              <a:rPr lang="en-GB" dirty="0"/>
              <a:t>Bring your </a:t>
            </a:r>
            <a:r>
              <a:rPr lang="en-GB" b="1" dirty="0">
                <a:solidFill>
                  <a:srgbClr val="FF0000"/>
                </a:solidFill>
              </a:rPr>
              <a:t>printed</a:t>
            </a:r>
            <a:r>
              <a:rPr lang="en-GB" dirty="0"/>
              <a:t> essay plan, ready for reflection and submission</a:t>
            </a:r>
          </a:p>
          <a:p>
            <a:pPr marL="0" indent="0">
              <a:buNone/>
            </a:pPr>
            <a:r>
              <a:rPr lang="en-GB" dirty="0"/>
              <a:t>Wait for the email and follow the instructions</a:t>
            </a:r>
          </a:p>
        </p:txBody>
      </p:sp>
      <p:pic>
        <p:nvPicPr>
          <p:cNvPr id="5" name="Picture 4">
            <a:extLst>
              <a:ext uri="{FF2B5EF4-FFF2-40B4-BE49-F238E27FC236}">
                <a16:creationId xmlns:a16="http://schemas.microsoft.com/office/drawing/2014/main" id="{B357EF9B-DC95-4B67-A014-2A89A64F2BC3}"/>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0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Key Definitions</a:t>
            </a:r>
          </a:p>
        </p:txBody>
      </p:sp>
      <p:sp>
        <p:nvSpPr>
          <p:cNvPr id="3" name="Content Placeholder 2"/>
          <p:cNvSpPr>
            <a:spLocks noGrp="1"/>
          </p:cNvSpPr>
          <p:nvPr>
            <p:ph idx="1"/>
          </p:nvPr>
        </p:nvSpPr>
        <p:spPr>
          <a:xfrm>
            <a:off x="6464410" y="841247"/>
            <a:ext cx="4484536" cy="5340097"/>
          </a:xfrm>
        </p:spPr>
        <p:txBody>
          <a:bodyPr anchor="ctr">
            <a:normAutofit/>
          </a:bodyPr>
          <a:lstStyle/>
          <a:p>
            <a:r>
              <a:rPr lang="en-US" sz="1700">
                <a:solidFill>
                  <a:schemeClr val="tx2"/>
                </a:solidFill>
              </a:rPr>
              <a:t>Abortion: the premature expulsion or loss or embryo, which may be induced or spontaneous </a:t>
            </a:r>
          </a:p>
          <a:p>
            <a:r>
              <a:rPr lang="en-US" sz="1700">
                <a:solidFill>
                  <a:schemeClr val="tx2"/>
                </a:solidFill>
              </a:rPr>
              <a:t>Sex-selective abortion: the practice of aborting a fetus after a determination that the fetus is an undesired sex, typically female </a:t>
            </a:r>
          </a:p>
          <a:p>
            <a:r>
              <a:rPr lang="en-US" sz="1700">
                <a:solidFill>
                  <a:schemeClr val="tx2"/>
                </a:solidFill>
              </a:rPr>
              <a:t>Hemorrhage: significant and uncontrolled loss of blood, either internally or externally from the body </a:t>
            </a:r>
          </a:p>
          <a:p>
            <a:r>
              <a:rPr lang="en-US" sz="1700">
                <a:solidFill>
                  <a:schemeClr val="tx2"/>
                </a:solidFill>
              </a:rPr>
              <a:t>Maternal death: the death of a woman while pregnant, during delivery, or within 42 days of delivery </a:t>
            </a:r>
          </a:p>
          <a:p>
            <a:r>
              <a:rPr lang="en-US" sz="1700">
                <a:solidFill>
                  <a:schemeClr val="tx2"/>
                </a:solidFill>
              </a:rPr>
              <a:t>Caesarean delivery (section): the surgical delivery of a fetus through abdominal incision</a:t>
            </a:r>
          </a:p>
          <a:p>
            <a:r>
              <a:rPr lang="en-US" sz="1700">
                <a:solidFill>
                  <a:schemeClr val="tx2"/>
                </a:solidFill>
              </a:rPr>
              <a:t>Female genital mutilation: traditional practices that are all related to the cutting of the female genital organs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a:solidFill>
                  <a:schemeClr val="bg1"/>
                </a:solidFill>
              </a:rPr>
              <a:t>Some Key Differences Between the Health of Men and Women</a:t>
            </a:r>
          </a:p>
        </p:txBody>
      </p:sp>
      <p:sp>
        <p:nvSpPr>
          <p:cNvPr id="3" name="Content Placeholder 2"/>
          <p:cNvSpPr>
            <a:spLocks noGrp="1"/>
          </p:cNvSpPr>
          <p:nvPr>
            <p:ph idx="1"/>
          </p:nvPr>
        </p:nvSpPr>
        <p:spPr>
          <a:xfrm>
            <a:off x="6464410" y="841247"/>
            <a:ext cx="4484536" cy="5340097"/>
          </a:xfrm>
        </p:spPr>
        <p:txBody>
          <a:bodyPr anchor="ctr">
            <a:normAutofit/>
          </a:bodyPr>
          <a:lstStyle/>
          <a:p>
            <a:r>
              <a:rPr lang="en-US" sz="1800">
                <a:solidFill>
                  <a:schemeClr val="tx2"/>
                </a:solidFill>
              </a:rPr>
              <a:t>An analysis identified 19 conditions that disproportionately affect women </a:t>
            </a:r>
          </a:p>
          <a:p>
            <a:r>
              <a:rPr lang="en-US" sz="1800">
                <a:solidFill>
                  <a:schemeClr val="tx2"/>
                </a:solidFill>
              </a:rPr>
              <a:t>They are specific to women, related to women’s higher life expectancy, or are a result of gender discrimination</a:t>
            </a:r>
          </a:p>
          <a:p>
            <a:pPr lvl="1"/>
            <a:r>
              <a:rPr lang="en-US" sz="1800">
                <a:solidFill>
                  <a:schemeClr val="tx2"/>
                </a:solidFill>
              </a:rPr>
              <a:t>Alzheimer’s disease is a higher ranked cause of death for females than males</a:t>
            </a:r>
          </a:p>
          <a:p>
            <a:pPr lvl="1"/>
            <a:r>
              <a:rPr lang="en-US" sz="1800">
                <a:solidFill>
                  <a:schemeClr val="tx2"/>
                </a:solidFill>
              </a:rPr>
              <a:t>Higher rate of dietary iron deficiency among females </a:t>
            </a:r>
          </a:p>
          <a:p>
            <a:endParaRPr lang="en-US" sz="180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sz="3700">
                <a:solidFill>
                  <a:srgbClr val="FFFFFF"/>
                </a:solidFill>
              </a:rPr>
              <a:t>The Determinants of Women’s Health</a:t>
            </a:r>
          </a:p>
        </p:txBody>
      </p:sp>
      <p:graphicFrame>
        <p:nvGraphicFramePr>
          <p:cNvPr id="5" name="Content Placeholder 2">
            <a:extLst>
              <a:ext uri="{FF2B5EF4-FFF2-40B4-BE49-F238E27FC236}">
                <a16:creationId xmlns:a16="http://schemas.microsoft.com/office/drawing/2014/main" id="{9A3B8F25-963B-4B9F-AE4A-AA17A04695C7}"/>
              </a:ext>
            </a:extLst>
          </p:cNvPr>
          <p:cNvGraphicFramePr>
            <a:graphicFrameLocks noGrp="1"/>
          </p:cNvGraphicFramePr>
          <p:nvPr>
            <p:ph idx="1"/>
            <p:extLst>
              <p:ext uri="{D42A27DB-BD31-4B8C-83A1-F6EECF244321}">
                <p14:modId xmlns:p14="http://schemas.microsoft.com/office/powerpoint/2010/main" val="2957579339"/>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sz="3700">
                <a:solidFill>
                  <a:srgbClr val="FFFFFF"/>
                </a:solidFill>
              </a:rPr>
              <a:t>The Determinants of Women’s Health</a:t>
            </a:r>
          </a:p>
        </p:txBody>
      </p:sp>
      <p:graphicFrame>
        <p:nvGraphicFramePr>
          <p:cNvPr id="5" name="Content Placeholder 2">
            <a:extLst>
              <a:ext uri="{FF2B5EF4-FFF2-40B4-BE49-F238E27FC236}">
                <a16:creationId xmlns:a16="http://schemas.microsoft.com/office/drawing/2014/main" id="{DFFCCEDD-B761-4188-A6DC-633336D800CB}"/>
              </a:ext>
            </a:extLst>
          </p:cNvPr>
          <p:cNvGraphicFramePr>
            <a:graphicFrameLocks noGrp="1"/>
          </p:cNvGraphicFramePr>
          <p:nvPr>
            <p:ph idx="1"/>
            <p:extLst>
              <p:ext uri="{D42A27DB-BD31-4B8C-83A1-F6EECF244321}">
                <p14:modId xmlns:p14="http://schemas.microsoft.com/office/powerpoint/2010/main" val="78203556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The Burden of Health Conditions for Females</a:t>
            </a: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table of leading female death cause is shown in two tables. First table: the four column headers shown are Rank and Cause of low-income female and rank and cause of lower middle-income female. The table infers the data respectively as follows: 1, Lower respiratory infection and 1, Ischemic heart disease. 2, Ischemic heart disease and 2, Stroke. 3, Diarrheal diseases and 3, Diarrheal diseases. 4, Stroke and 4, Lower respiratory infection. 5, Malaria and 5, COPD. 6, HIV/AIDS and 6, Diabetes. 7, Tuberculosis and 7, Tuberculosis. 8, COPD and 8, Alzheimer’s disease. 9, Neonatal encephalopathy and 9, Malaria. 10, Neonatal preterm birth and 10, Chronic kidney dise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81" y="858525"/>
            <a:ext cx="7526218" cy="5211906"/>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43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5CA849-654C-4173-AD99-B3A2528275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a:t>The Burden of Health Conditions for Females</a:t>
            </a:r>
          </a:p>
        </p:txBody>
      </p:sp>
      <p:sp>
        <p:nvSpPr>
          <p:cNvPr id="15"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he table of leading female death cause is shown in two tables. Second table: the four column headers shown are the Rank and Cause of Upper middle-income female and rank and cause of high-income female. The table infers the data respectively as follows: 1, Ischemic heart disease and 1, Ischemic heart disease. 2, Stroke and 2, Alzheimer’s disease. 3, Alzheimer’s disease and 3, Stroke. 4, COPD and 4, Lung cancer. 5, Diabetes and 5, COPD. 6, Lung cancer and 6, Lower respiratory infections. 7, Lower respiratory infections and 7, Breast cancer. 8, Hypertensive heart disease and 8, Colorectal cancer. 9, Chronic kidney disease and 9, Chronic kidney disease. 10, Breast cancer and 10, Diabetes."/>
          <p:cNvPicPr>
            <a:picLocks noChangeAspect="1"/>
          </p:cNvPicPr>
          <p:nvPr/>
        </p:nvPicPr>
        <p:blipFill rotWithShape="1">
          <a:blip r:embed="rId3">
            <a:extLst>
              <a:ext uri="{28A0092B-C50C-407E-A947-70E740481C1C}">
                <a14:useLocalDpi xmlns:a14="http://schemas.microsoft.com/office/drawing/2010/main" val="0"/>
              </a:ext>
            </a:extLst>
          </a:blip>
          <a:srcRect r="2107" b="-2"/>
          <a:stretch/>
        </p:blipFill>
        <p:spPr>
          <a:xfrm>
            <a:off x="429768" y="1721922"/>
            <a:ext cx="6704891" cy="4520559"/>
          </a:xfrm>
          <a:prstGeom prst="rect">
            <a:avLst/>
          </a:prstGeom>
        </p:spPr>
      </p:pic>
      <p:sp useBgFill="1">
        <p:nvSpPr>
          <p:cNvPr id="17"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7938752" y="2020824"/>
            <a:ext cx="3455097" cy="395935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Data from Institute of Health Metrics and Evaluation (IHME). (n.d.). GBD Compare: Viz Hub. Retrieved from https://vizhub.healthdata.org/gbd-compare/</a:t>
            </a:r>
          </a:p>
        </p:txBody>
      </p:sp>
    </p:spTree>
    <p:extLst>
      <p:ext uri="{BB962C8B-B14F-4D97-AF65-F5344CB8AC3E}">
        <p14:creationId xmlns:p14="http://schemas.microsoft.com/office/powerpoint/2010/main" val="4138179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1718</Words>
  <Application>Microsoft Office PowerPoint</Application>
  <PresentationFormat>Widescreen</PresentationFormat>
  <Paragraphs>178</Paragraphs>
  <Slides>30</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ＭＳ Ｐゴシック</vt:lpstr>
      <vt:lpstr>Arial</vt:lpstr>
      <vt:lpstr>Calibri</vt:lpstr>
      <vt:lpstr>Calibri Light</vt:lpstr>
      <vt:lpstr>Candara</vt:lpstr>
      <vt:lpstr>Times New Roman</vt:lpstr>
      <vt:lpstr>Office Theme</vt:lpstr>
      <vt:lpstr>1_Office Theme</vt:lpstr>
      <vt:lpstr>Default Theme</vt:lpstr>
      <vt:lpstr>Welcome</vt:lpstr>
      <vt:lpstr>In this session you will:</vt:lpstr>
      <vt:lpstr>The Importance of Women’s Health</vt:lpstr>
      <vt:lpstr>Key Definitions</vt:lpstr>
      <vt:lpstr>Some Key Differences Between the Health of Men and Women</vt:lpstr>
      <vt:lpstr>The Determinants of Women’s Health</vt:lpstr>
      <vt:lpstr>The Determinants of Women’s Health</vt:lpstr>
      <vt:lpstr>The Burden of Health Conditions for Females</vt:lpstr>
      <vt:lpstr>The Burden of Health Conditions for Females</vt:lpstr>
      <vt:lpstr>The Burden of Health Conditions for Females</vt:lpstr>
      <vt:lpstr>The Burden of Health Conditions for Females</vt:lpstr>
      <vt:lpstr>The Burden of Health Conditions for Females</vt:lpstr>
      <vt:lpstr>The Burden of Health Conditions for Females</vt:lpstr>
      <vt:lpstr>The Burden of Health Conditions for Females</vt:lpstr>
      <vt:lpstr>The Burden of Health Conditions for Females</vt:lpstr>
      <vt:lpstr>The Burden of Health Conditions for Women</vt:lpstr>
      <vt:lpstr>The Burden of Health Conditions for Women</vt:lpstr>
      <vt:lpstr>The Burden of Health Conditions for Women</vt:lpstr>
      <vt:lpstr>Addressing Future Challenges</vt:lpstr>
      <vt:lpstr>Addressing Future Challenges</vt:lpstr>
      <vt:lpstr>Addressing Future Challenges</vt:lpstr>
      <vt:lpstr>Addressing Future Challenges</vt:lpstr>
      <vt:lpstr>Addressing Future Challenges</vt:lpstr>
      <vt:lpstr>Main Messages</vt:lpstr>
      <vt:lpstr>Main Messages</vt:lpstr>
      <vt:lpstr>Main Messages</vt:lpstr>
      <vt:lpstr>Main Messages</vt:lpstr>
      <vt:lpstr>Main Messages</vt:lpstr>
      <vt:lpstr>Main Messages</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Tilly</dc:creator>
  <cp:lastModifiedBy>Chijioke Olivier Agomo</cp:lastModifiedBy>
  <cp:revision>1</cp:revision>
  <dcterms:created xsi:type="dcterms:W3CDTF">2021-11-10T09:50:46Z</dcterms:created>
  <dcterms:modified xsi:type="dcterms:W3CDTF">2023-01-10T16:30:02Z</dcterms:modified>
</cp:coreProperties>
</file>